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3" r:id="rId4"/>
    <p:sldMasterId id="2147483661" r:id="rId5"/>
    <p:sldMasterId id="214748366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y="6400800" cx="9144000"/>
  <p:notesSz cx="14630400" cy="8229600"/>
  <p:embeddedFontLst>
    <p:embeddedFont>
      <p:font typeface="Proxima Nova"/>
      <p:regular r:id="rId22"/>
      <p:bold r:id="rId23"/>
      <p:italic r:id="rId24"/>
      <p:boldItalic r:id="rId25"/>
    </p:embeddedFont>
    <p:embeddedFont>
      <p:font typeface="Montserrat"/>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iDIkmqR0O/JUa5z18jJjp2fUEFF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font" Target="fonts/ProximaNova-regular.fntdata"/><Relationship Id="rId21" Type="http://schemas.openxmlformats.org/officeDocument/2006/relationships/slide" Target="slides/slide14.xml"/><Relationship Id="rId24" Type="http://schemas.openxmlformats.org/officeDocument/2006/relationships/font" Target="fonts/ProximaNova-italic.fntdata"/><Relationship Id="rId23" Type="http://schemas.openxmlformats.org/officeDocument/2006/relationships/font" Target="fonts/ProximaNova-bold.fntdata"/><Relationship Id="rId1" Type="http://schemas.openxmlformats.org/officeDocument/2006/relationships/theme" Target="theme/theme5.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26" Type="http://schemas.openxmlformats.org/officeDocument/2006/relationships/font" Target="fonts/Montserrat-regular.fntdata"/><Relationship Id="rId25" Type="http://schemas.openxmlformats.org/officeDocument/2006/relationships/font" Target="fonts/ProximaNova-boldItalic.fntdata"/><Relationship Id="rId28" Type="http://schemas.openxmlformats.org/officeDocument/2006/relationships/font" Target="fonts/Montserrat-italic.fntdata"/><Relationship Id="rId27" Type="http://schemas.openxmlformats.org/officeDocument/2006/relationships/font" Target="fonts/Montserrat-bold.fntdata"/><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font" Target="fonts/Montserrat-boldItalic.fntdata"/><Relationship Id="rId7" Type="http://schemas.openxmlformats.org/officeDocument/2006/relationships/notesMaster" Target="notesMasters/notesMaster1.xml"/><Relationship Id="rId8" Type="http://schemas.openxmlformats.org/officeDocument/2006/relationships/slide" Target="slides/slide1.xml"/><Relationship Id="rId30" Type="http://customschemas.google.com/relationships/presentationmetadata" Target="meta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6340475" cy="4127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8286750" y="0"/>
            <a:ext cx="6340475" cy="41275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5330825" y="1028700"/>
            <a:ext cx="3968750" cy="27781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1463675" y="3960813"/>
            <a:ext cx="11703050" cy="324008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7816850"/>
            <a:ext cx="6340475" cy="41275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8286750" y="7816850"/>
            <a:ext cx="6340475" cy="41275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notes"/>
          <p:cNvSpPr/>
          <p:nvPr>
            <p:ph idx="2" type="sldImg"/>
          </p:nvPr>
        </p:nvSpPr>
        <p:spPr>
          <a:xfrm>
            <a:off x="5330825" y="1028700"/>
            <a:ext cx="3968750" cy="27781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1:notes"/>
          <p:cNvSpPr txBox="1"/>
          <p:nvPr>
            <p:ph idx="1" type="body"/>
          </p:nvPr>
        </p:nvSpPr>
        <p:spPr>
          <a:xfrm>
            <a:off x="1463675" y="3960813"/>
            <a:ext cx="11703050" cy="32400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1:notes"/>
          <p:cNvSpPr txBox="1"/>
          <p:nvPr>
            <p:ph idx="12" type="sldNum"/>
          </p:nvPr>
        </p:nvSpPr>
        <p:spPr>
          <a:xfrm>
            <a:off x="8286750" y="7816850"/>
            <a:ext cx="6340475" cy="41275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0:notes"/>
          <p:cNvSpPr/>
          <p:nvPr>
            <p:ph idx="2" type="sldImg"/>
          </p:nvPr>
        </p:nvSpPr>
        <p:spPr>
          <a:xfrm>
            <a:off x="5330825" y="1028700"/>
            <a:ext cx="3968750" cy="27781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10:notes"/>
          <p:cNvSpPr txBox="1"/>
          <p:nvPr>
            <p:ph idx="1" type="body"/>
          </p:nvPr>
        </p:nvSpPr>
        <p:spPr>
          <a:xfrm>
            <a:off x="1463675" y="3960813"/>
            <a:ext cx="11703050" cy="3240087"/>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200"/>
              <a:buFont typeface="Arial"/>
              <a:buChar char="•"/>
            </a:pPr>
            <a:r>
              <a:rPr i="0" lang="en-US" sz="1200">
                <a:latin typeface="Calibri"/>
                <a:ea typeface="Calibri"/>
                <a:cs typeface="Calibri"/>
                <a:sym typeface="Calibri"/>
              </a:rPr>
              <a:t>The Northwestern University Project: Was originally a community engaged approach to understanding the impact of structural racism on maternal health equity. Has since updated to Dismantling structural Racism to promote EquitAble outcomes. Also known as DREAM. The DREAM Project led by PI Dr. Kiarri Kershaw. </a:t>
            </a:r>
            <a:endParaRPr/>
          </a:p>
          <a:p>
            <a:pPr indent="0" lvl="0" marL="0" marR="0" rtl="0" algn="l">
              <a:lnSpc>
                <a:spcPct val="100000"/>
              </a:lnSpc>
              <a:spcBef>
                <a:spcPts val="0"/>
              </a:spcBef>
              <a:spcAft>
                <a:spcPts val="0"/>
              </a:spcAft>
              <a:buClr>
                <a:schemeClr val="dk1"/>
              </a:buClr>
              <a:buSzPts val="1200"/>
              <a:buFont typeface="Calibri"/>
              <a:buNone/>
            </a:pPr>
            <a:r>
              <a:t/>
            </a:r>
            <a:endParaRPr i="0" sz="1200">
              <a:latin typeface="Calibri"/>
              <a:ea typeface="Calibri"/>
              <a:cs typeface="Calibri"/>
              <a:sym typeface="Calibri"/>
            </a:endParaRPr>
          </a:p>
          <a:p>
            <a:pPr indent="-171450" lvl="0" marL="171450" rtl="0" algn="l">
              <a:spcBef>
                <a:spcPts val="0"/>
              </a:spcBef>
              <a:spcAft>
                <a:spcPts val="0"/>
              </a:spcAft>
              <a:buClr>
                <a:srgbClr val="333333"/>
              </a:buClr>
              <a:buSzPts val="1200"/>
              <a:buFont typeface="Arial"/>
              <a:buChar char="•"/>
            </a:pPr>
            <a:r>
              <a:rPr b="0" i="0" lang="en-US">
                <a:solidFill>
                  <a:srgbClr val="333333"/>
                </a:solidFill>
                <a:highlight>
                  <a:srgbClr val="FFFFFF"/>
                </a:highlight>
                <a:latin typeface="Proxima Nova"/>
                <a:ea typeface="Proxima Nova"/>
                <a:cs typeface="Proxima Nova"/>
                <a:sym typeface="Proxima Nova"/>
              </a:rPr>
              <a:t>Black-White differences in the health of mothers and babies are one of the largest health inequities in the US. Early birth, low birth weight, and high blood pressure during pregnancy can all negatively impact the health of mother and baby. Structural racism is thought to be to be a major factor contributing to theses Black-White differences in health. But there is still not a clear definition of structural racism that shows how it impacts health. The overall goal of this project is to work with a geographically diverse group of pregnant and birthing persons, community organizations and other stakeholders to identify the most salient approaches to address the adverse impact of exposure to structural racism on Black-White inequities in adverse pregnancy outcomes and CVD risk.</a:t>
            </a:r>
            <a:endParaRPr/>
          </a:p>
          <a:p>
            <a:pPr indent="0" lvl="0" marL="0" rtl="0" algn="l">
              <a:spcBef>
                <a:spcPts val="0"/>
              </a:spcBef>
              <a:spcAft>
                <a:spcPts val="0"/>
              </a:spcAft>
              <a:buClr>
                <a:schemeClr val="dk1"/>
              </a:buClr>
              <a:buSzPts val="1200"/>
              <a:buFont typeface="Arial"/>
              <a:buNone/>
            </a:pPr>
            <a:r>
              <a:t/>
            </a:r>
            <a:endParaRPr b="0" i="0">
              <a:solidFill>
                <a:srgbClr val="333333"/>
              </a:solidFill>
              <a:highlight>
                <a:srgbClr val="FFFFFF"/>
              </a:highlight>
              <a:latin typeface="Proxima Nova"/>
              <a:ea typeface="Proxima Nova"/>
              <a:cs typeface="Proxima Nova"/>
              <a:sym typeface="Proxima Nova"/>
            </a:endParaRPr>
          </a:p>
          <a:p>
            <a:pPr indent="-171450" lvl="0" marL="171450" rtl="0" algn="l">
              <a:spcBef>
                <a:spcPts val="0"/>
              </a:spcBef>
              <a:spcAft>
                <a:spcPts val="0"/>
              </a:spcAft>
              <a:buClr>
                <a:srgbClr val="000000"/>
              </a:buClr>
              <a:buSzPts val="1200"/>
              <a:buFont typeface="Arial"/>
              <a:buChar char="•"/>
            </a:pPr>
            <a:r>
              <a:rPr i="0" lang="en-US" sz="1200">
                <a:solidFill>
                  <a:srgbClr val="000000"/>
                </a:solidFill>
                <a:latin typeface="Calibri"/>
                <a:ea typeface="Calibri"/>
                <a:cs typeface="Calibri"/>
                <a:sym typeface="Calibri"/>
              </a:rPr>
              <a:t>The DREAM Project originally proposed only conducting focus groups with pregnant and postpartum participants in order to build a measure of structural racism. But they realized that they needed a more holistic approach in order to truly better understand how structural racism impacts pregnancy and postpartum experiences. They are expanding data collection in order to also interview leaders and front-line workers of community-based organizations that provide support to Black pregnant and postpartum clients (services include housing, education, employment, criminal justice, neighborhood development/economic investment, and health). They will also be conducting focus groups with community-based providers that provide health or health-related services to Black pregnant and postpartum clients (e.g. midwives, doulas, community health workers, etc.). With data from all three groups, they will use this information to develop a measure of structural racism. </a:t>
            </a:r>
            <a:endParaRPr/>
          </a:p>
          <a:p>
            <a:pPr indent="-95250" lvl="0" marL="171450" rtl="0" algn="l">
              <a:spcBef>
                <a:spcPts val="0"/>
              </a:spcBef>
              <a:spcAft>
                <a:spcPts val="0"/>
              </a:spcAft>
              <a:buClr>
                <a:schemeClr val="dk1"/>
              </a:buClr>
              <a:buSzPts val="1200"/>
              <a:buFont typeface="Arial"/>
              <a:buNone/>
            </a:pPr>
            <a:r>
              <a:t/>
            </a:r>
            <a:endParaRPr i="0" sz="1200">
              <a:solidFill>
                <a:srgbClr val="000000"/>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lang="en-US" sz="1200">
                <a:latin typeface="Arial"/>
                <a:ea typeface="Arial"/>
                <a:cs typeface="Arial"/>
                <a:sym typeface="Arial"/>
              </a:rPr>
              <a:t>The DREAM project has worked with diverse community-based organizations including: Reaching Our Sisters Everywhere (ROSE), Vision of Wellness, Washingtonian Problems, Birth Sister Doula Services.</a:t>
            </a:r>
            <a:endParaRPr sz="1200">
              <a:solidFill>
                <a:schemeClr val="dk1"/>
              </a:solidFill>
              <a:latin typeface="Arial"/>
              <a:ea typeface="Arial"/>
              <a:cs typeface="Arial"/>
              <a:sym typeface="Arial"/>
            </a:endParaRPr>
          </a:p>
          <a:p>
            <a:pPr indent="-95250" lvl="0" marL="171450" rtl="0" algn="l">
              <a:spcBef>
                <a:spcPts val="0"/>
              </a:spcBef>
              <a:spcAft>
                <a:spcPts val="0"/>
              </a:spcAft>
              <a:buClr>
                <a:schemeClr val="dk1"/>
              </a:buClr>
              <a:buSzPts val="1200"/>
              <a:buFont typeface="Arial"/>
              <a:buNone/>
            </a:pPr>
            <a:r>
              <a:t/>
            </a:r>
            <a:endParaRPr i="0" sz="1200">
              <a:latin typeface="Calibri"/>
              <a:ea typeface="Calibri"/>
              <a:cs typeface="Calibri"/>
              <a:sym typeface="Calibri"/>
            </a:endParaRPr>
          </a:p>
        </p:txBody>
      </p:sp>
      <p:sp>
        <p:nvSpPr>
          <p:cNvPr id="203" name="Google Shape;203;p10:notes"/>
          <p:cNvSpPr txBox="1"/>
          <p:nvPr>
            <p:ph idx="12" type="sldNum"/>
          </p:nvPr>
        </p:nvSpPr>
        <p:spPr>
          <a:xfrm>
            <a:off x="8286750" y="7816850"/>
            <a:ext cx="6340475" cy="41275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1:notes"/>
          <p:cNvSpPr/>
          <p:nvPr>
            <p:ph idx="2" type="sldImg"/>
          </p:nvPr>
        </p:nvSpPr>
        <p:spPr>
          <a:xfrm>
            <a:off x="5330825" y="1028700"/>
            <a:ext cx="3968750" cy="27781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11:notes"/>
          <p:cNvSpPr txBox="1"/>
          <p:nvPr>
            <p:ph idx="1" type="body"/>
          </p:nvPr>
        </p:nvSpPr>
        <p:spPr>
          <a:xfrm>
            <a:off x="1463675" y="3960813"/>
            <a:ext cx="11703050" cy="3240087"/>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1200"/>
              <a:buFont typeface="Arial"/>
              <a:buChar char="•"/>
            </a:pPr>
            <a:r>
              <a:rPr lang="en-US" sz="1200">
                <a:latin typeface="Times New Roman"/>
                <a:ea typeface="Times New Roman"/>
                <a:cs typeface="Times New Roman"/>
                <a:sym typeface="Times New Roman"/>
              </a:rPr>
              <a:t>The University of Pennsylvania Project: Implementation of a Perinatal CV Algorithm to Improve Maternal and Infant Health During Pregnancy, Peri, and Postpartum. Also known as IMPACT is led by PI Dr. Lisa Levine. </a:t>
            </a:r>
            <a:endParaRPr/>
          </a:p>
          <a:p>
            <a:pPr indent="-209550" lvl="0" marL="285750" marR="0" rtl="0" algn="l">
              <a:lnSpc>
                <a:spcPct val="100000"/>
              </a:lnSpc>
              <a:spcBef>
                <a:spcPts val="0"/>
              </a:spcBef>
              <a:spcAft>
                <a:spcPts val="0"/>
              </a:spcAft>
              <a:buClr>
                <a:schemeClr val="dk1"/>
              </a:buClr>
              <a:buSzPts val="1200"/>
              <a:buFont typeface="Arial"/>
              <a:buNone/>
            </a:pPr>
            <a:r>
              <a:t/>
            </a:r>
            <a:endParaRPr sz="1200">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333333"/>
              </a:buClr>
              <a:buSzPts val="1200"/>
              <a:buFont typeface="Arial"/>
              <a:buChar char="•"/>
            </a:pPr>
            <a:r>
              <a:rPr b="0" i="0" lang="en-US" sz="1200">
                <a:solidFill>
                  <a:srgbClr val="333333"/>
                </a:solidFill>
                <a:highlight>
                  <a:srgbClr val="FFFFFF"/>
                </a:highlight>
                <a:latin typeface="Proxima Nova"/>
                <a:ea typeface="Proxima Nova"/>
                <a:cs typeface="Proxima Nova"/>
                <a:sym typeface="Proxima Nova"/>
              </a:rPr>
              <a:t>Black mothers are much more likely to die due to pregnancy than non-Hispanic white mothers. Cardiovascular (CV) related deaths are the largest contributor to peripartum mortality, specifically delayed response, ineffective care, and misdiagnosis. A guideline to help identify heart conditions in pregnant mothers was developed and if used correctly, it can identify most CV-related deaths before they occur, however, when applied in the hospital it didn’t work. This was likely due to people not knowing why doctors didn’t use the test or why patients may not be able to get the recommended blood test or other doctor-recommended follow-up care. The goal of the study is to identify the easiest way for doctors to integrate the existing guidelines into the health system workflow and figure out how to best ensure patients identified as at-risk receive the appropriate testing and follow-up care.</a:t>
            </a:r>
            <a:endParaRPr/>
          </a:p>
          <a:p>
            <a:pPr indent="-209550" lvl="0" marL="285750" marR="0" rtl="0" algn="l">
              <a:lnSpc>
                <a:spcPct val="100000"/>
              </a:lnSpc>
              <a:spcBef>
                <a:spcPts val="0"/>
              </a:spcBef>
              <a:spcAft>
                <a:spcPts val="0"/>
              </a:spcAft>
              <a:buClr>
                <a:schemeClr val="dk1"/>
              </a:buClr>
              <a:buSzPts val="1200"/>
              <a:buFont typeface="Arial"/>
              <a:buNone/>
            </a:pPr>
            <a:r>
              <a:t/>
            </a:r>
            <a:endParaRPr b="0" i="0" sz="1200">
              <a:solidFill>
                <a:srgbClr val="333333"/>
              </a:solidFill>
              <a:highlight>
                <a:srgbClr val="FFFFFF"/>
              </a:highlight>
              <a:latin typeface="Proxima Nova"/>
              <a:ea typeface="Proxima Nova"/>
              <a:cs typeface="Proxima Nova"/>
              <a:sym typeface="Proxima Nova"/>
            </a:endParaRPr>
          </a:p>
          <a:p>
            <a:pPr indent="-285750" lvl="0" marL="285750" marR="0" rtl="0" algn="l">
              <a:lnSpc>
                <a:spcPct val="100000"/>
              </a:lnSpc>
              <a:spcBef>
                <a:spcPts val="0"/>
              </a:spcBef>
              <a:spcAft>
                <a:spcPts val="0"/>
              </a:spcAft>
              <a:buClr>
                <a:schemeClr val="dk1"/>
              </a:buClr>
              <a:buSzPts val="1200"/>
              <a:buFont typeface="Arial"/>
              <a:buChar char="•"/>
            </a:pPr>
            <a:r>
              <a:rPr lang="en-US">
                <a:latin typeface="Arial"/>
                <a:ea typeface="Arial"/>
                <a:cs typeface="Arial"/>
                <a:sym typeface="Arial"/>
              </a:rPr>
              <a:t>The IMPACT project has partnered with multiple entities: ObGyn Department Summer Pipeline program, Oshun Family Center, and Odyssey of Eden Doula Services.</a:t>
            </a:r>
            <a:endParaRPr>
              <a:solidFill>
                <a:schemeClr val="dk1"/>
              </a:solidFill>
              <a:latin typeface="Arial"/>
              <a:ea typeface="Arial"/>
              <a:cs typeface="Arial"/>
              <a:sym typeface="Arial"/>
            </a:endParaRPr>
          </a:p>
          <a:p>
            <a:pPr indent="-209550" lvl="0" marL="285750" marR="0" rtl="0" algn="l">
              <a:lnSpc>
                <a:spcPct val="100000"/>
              </a:lnSpc>
              <a:spcBef>
                <a:spcPts val="0"/>
              </a:spcBef>
              <a:spcAft>
                <a:spcPts val="0"/>
              </a:spcAft>
              <a:buClr>
                <a:schemeClr val="dk1"/>
              </a:buClr>
              <a:buSzPts val="1200"/>
              <a:buFont typeface="Arial"/>
              <a:buNone/>
            </a:pPr>
            <a:r>
              <a:t/>
            </a:r>
            <a:endParaRPr b="0" i="0" sz="1200">
              <a:solidFill>
                <a:srgbClr val="333333"/>
              </a:solidFill>
              <a:highlight>
                <a:srgbClr val="FFFFFF"/>
              </a:highlight>
              <a:latin typeface="Proxima Nova"/>
              <a:ea typeface="Proxima Nova"/>
              <a:cs typeface="Proxima Nova"/>
              <a:sym typeface="Proxima Nova"/>
            </a:endParaRPr>
          </a:p>
          <a:p>
            <a:pPr indent="0" lvl="0" marL="0" rtl="0" algn="l">
              <a:spcBef>
                <a:spcPts val="0"/>
              </a:spcBef>
              <a:spcAft>
                <a:spcPts val="0"/>
              </a:spcAft>
              <a:buNone/>
            </a:pPr>
            <a:br>
              <a:rPr b="0" i="0" lang="en-US" sz="1200">
                <a:solidFill>
                  <a:srgbClr val="333333"/>
                </a:solidFill>
                <a:highlight>
                  <a:srgbClr val="FFFFFF"/>
                </a:highlight>
                <a:latin typeface="Proxima Nova"/>
                <a:ea typeface="Proxima Nova"/>
                <a:cs typeface="Proxima Nova"/>
                <a:sym typeface="Proxima Nova"/>
              </a:rPr>
            </a:br>
            <a:r>
              <a:rPr b="0" i="0" lang="en-US" sz="1200">
                <a:solidFill>
                  <a:srgbClr val="333333"/>
                </a:solidFill>
                <a:highlight>
                  <a:srgbClr val="FFFFFF"/>
                </a:highlight>
                <a:latin typeface="Proxima Nova"/>
                <a:ea typeface="Proxima Nova"/>
                <a:cs typeface="Proxima Nova"/>
                <a:sym typeface="Proxima Nova"/>
              </a:rPr>
              <a:t>https://vimeo.com/910911359/f2a1d0009e</a:t>
            </a:r>
            <a:endParaRPr sz="1200">
              <a:latin typeface="Times New Roman"/>
              <a:ea typeface="Times New Roman"/>
              <a:cs typeface="Times New Roman"/>
              <a:sym typeface="Times New Roman"/>
            </a:endParaRPr>
          </a:p>
        </p:txBody>
      </p:sp>
      <p:sp>
        <p:nvSpPr>
          <p:cNvPr id="213" name="Google Shape;213;p11:notes"/>
          <p:cNvSpPr txBox="1"/>
          <p:nvPr>
            <p:ph idx="12" type="sldNum"/>
          </p:nvPr>
        </p:nvSpPr>
        <p:spPr>
          <a:xfrm>
            <a:off x="8286750" y="7816850"/>
            <a:ext cx="6340475" cy="41275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2:notes"/>
          <p:cNvSpPr/>
          <p:nvPr>
            <p:ph idx="2" type="sldImg"/>
          </p:nvPr>
        </p:nvSpPr>
        <p:spPr>
          <a:xfrm>
            <a:off x="5330825" y="1028700"/>
            <a:ext cx="3968750" cy="27781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12:notes"/>
          <p:cNvSpPr txBox="1"/>
          <p:nvPr>
            <p:ph idx="1" type="body"/>
          </p:nvPr>
        </p:nvSpPr>
        <p:spPr>
          <a:xfrm>
            <a:off x="1463675" y="3960813"/>
            <a:ext cx="11703050" cy="3240087"/>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Clr>
                <a:srgbClr val="333333"/>
              </a:buClr>
              <a:buSzPts val="2800"/>
              <a:buFont typeface="Arial"/>
              <a:buChar char="•"/>
            </a:pPr>
            <a:r>
              <a:rPr b="0" i="0" lang="en-US" sz="2800">
                <a:solidFill>
                  <a:srgbClr val="333333"/>
                </a:solidFill>
                <a:highlight>
                  <a:srgbClr val="FFFFFF"/>
                </a:highlight>
                <a:latin typeface="Proxima Nova"/>
                <a:ea typeface="Proxima Nova"/>
                <a:cs typeface="Proxima Nova"/>
                <a:sym typeface="Proxima Nova"/>
              </a:rPr>
              <a:t>The Ohio State University Project: Better birth outcomes and Experiences Through Technology, Education and Reporting. Also known as BETTER is led by PI Dr. Ann McAlearney</a:t>
            </a:r>
            <a:endParaRPr/>
          </a:p>
          <a:p>
            <a:pPr indent="-279400" lvl="0" marL="457200" rtl="0" algn="l">
              <a:spcBef>
                <a:spcPts val="0"/>
              </a:spcBef>
              <a:spcAft>
                <a:spcPts val="0"/>
              </a:spcAft>
              <a:buClr>
                <a:schemeClr val="dk1"/>
              </a:buClr>
              <a:buSzPts val="2800"/>
              <a:buFont typeface="Arial"/>
              <a:buNone/>
            </a:pPr>
            <a:r>
              <a:t/>
            </a:r>
            <a:endParaRPr b="0" i="0" sz="2800">
              <a:solidFill>
                <a:srgbClr val="333333"/>
              </a:solidFill>
              <a:highlight>
                <a:srgbClr val="FFFFFF"/>
              </a:highlight>
              <a:latin typeface="Proxima Nova"/>
              <a:ea typeface="Proxima Nova"/>
              <a:cs typeface="Proxima Nova"/>
              <a:sym typeface="Proxima Nova"/>
            </a:endParaRPr>
          </a:p>
          <a:p>
            <a:pPr indent="-457200" lvl="0" marL="457200" rtl="0" algn="l">
              <a:spcBef>
                <a:spcPts val="0"/>
              </a:spcBef>
              <a:spcAft>
                <a:spcPts val="0"/>
              </a:spcAft>
              <a:buClr>
                <a:srgbClr val="333333"/>
              </a:buClr>
              <a:buSzPts val="2800"/>
              <a:buFont typeface="Arial"/>
              <a:buChar char="•"/>
            </a:pPr>
            <a:r>
              <a:rPr b="0" i="0" lang="en-US" sz="2800">
                <a:solidFill>
                  <a:srgbClr val="333333"/>
                </a:solidFill>
                <a:highlight>
                  <a:srgbClr val="FFFFFF"/>
                </a:highlight>
                <a:latin typeface="Proxima Nova"/>
                <a:ea typeface="Proxima Nova"/>
                <a:cs typeface="Proxima Nova"/>
                <a:sym typeface="Proxima Nova"/>
              </a:rPr>
              <a:t>It is well known that Black mothers have more health problems during pregnancy than White mothers. These differences may be because of social problems, such as not having a place to live, not having enough food, or living with crime and violence. The BETTER team thinks that if they can learn about and help people with these problems when they are pregnant, mothers and their babies will be healthier. They will work closely with pregnant people to learn from them about the problems they see as most important, and how they would like to convey those issues during their care. They will also talk to doctors and nurses to understand how they would like to learn about these issues as they care for pregnant people. Using the information gained the BETTER study will design and test a new way to improve the health of pregnant people and their babies, by addressing their social issues.</a:t>
            </a:r>
            <a:endParaRPr/>
          </a:p>
          <a:p>
            <a:pPr indent="-279400" lvl="0" marL="457200" rtl="0" algn="l">
              <a:spcBef>
                <a:spcPts val="0"/>
              </a:spcBef>
              <a:spcAft>
                <a:spcPts val="0"/>
              </a:spcAft>
              <a:buClr>
                <a:schemeClr val="dk1"/>
              </a:buClr>
              <a:buSzPts val="2800"/>
              <a:buFont typeface="Arial"/>
              <a:buNone/>
            </a:pPr>
            <a:r>
              <a:t/>
            </a:r>
            <a:endParaRPr b="0" i="0" sz="2800">
              <a:solidFill>
                <a:srgbClr val="333333"/>
              </a:solidFill>
              <a:highlight>
                <a:srgbClr val="FFFFFF"/>
              </a:highlight>
              <a:latin typeface="Proxima Nova"/>
              <a:ea typeface="Proxima Nova"/>
              <a:cs typeface="Proxima Nova"/>
              <a:sym typeface="Proxima Nova"/>
            </a:endParaRPr>
          </a:p>
          <a:p>
            <a:pPr indent="-457200" lvl="0" marL="457200" marR="0" rtl="0" algn="l">
              <a:lnSpc>
                <a:spcPct val="100000"/>
              </a:lnSpc>
              <a:spcBef>
                <a:spcPts val="0"/>
              </a:spcBef>
              <a:spcAft>
                <a:spcPts val="0"/>
              </a:spcAft>
              <a:buClr>
                <a:schemeClr val="dk1"/>
              </a:buClr>
              <a:buSzPts val="2800"/>
              <a:buFont typeface="Arial"/>
              <a:buChar char="•"/>
            </a:pPr>
            <a:r>
              <a:rPr lang="en-US" sz="2800">
                <a:latin typeface="Arial"/>
                <a:ea typeface="Arial"/>
                <a:cs typeface="Arial"/>
                <a:sym typeface="Arial"/>
              </a:rPr>
              <a:t>The BETTER project is collaborating with Health Impact Ohio’s Central Ohio Pathways HUB and Queen’s Village.</a:t>
            </a:r>
            <a:endParaRPr sz="2800">
              <a:solidFill>
                <a:schemeClr val="dk1"/>
              </a:solidFill>
              <a:latin typeface="Arial"/>
              <a:ea typeface="Arial"/>
              <a:cs typeface="Arial"/>
              <a:sym typeface="Arial"/>
            </a:endParaRPr>
          </a:p>
          <a:p>
            <a:pPr indent="-279400" lvl="0" marL="457200" rtl="0" algn="l">
              <a:spcBef>
                <a:spcPts val="0"/>
              </a:spcBef>
              <a:spcAft>
                <a:spcPts val="0"/>
              </a:spcAft>
              <a:buClr>
                <a:schemeClr val="dk1"/>
              </a:buClr>
              <a:buSzPts val="2800"/>
              <a:buFont typeface="Arial"/>
              <a:buNone/>
            </a:pPr>
            <a:r>
              <a:t/>
            </a:r>
            <a:endParaRPr b="0" i="0" sz="2800">
              <a:solidFill>
                <a:srgbClr val="333333"/>
              </a:solidFill>
              <a:highlight>
                <a:srgbClr val="FFFFFF"/>
              </a:highlight>
              <a:latin typeface="Proxima Nova"/>
              <a:ea typeface="Proxima Nova"/>
              <a:cs typeface="Proxima Nova"/>
              <a:sym typeface="Proxima Nova"/>
            </a:endParaRPr>
          </a:p>
          <a:p>
            <a:pPr indent="0" lvl="0" marL="0" rtl="0" algn="l">
              <a:spcBef>
                <a:spcPts val="0"/>
              </a:spcBef>
              <a:spcAft>
                <a:spcPts val="0"/>
              </a:spcAft>
              <a:buNone/>
            </a:pPr>
            <a:br>
              <a:rPr b="0" i="0" lang="en-US" sz="2800">
                <a:solidFill>
                  <a:srgbClr val="333333"/>
                </a:solidFill>
                <a:highlight>
                  <a:srgbClr val="FFFFFF"/>
                </a:highlight>
                <a:latin typeface="Proxima Nova"/>
                <a:ea typeface="Proxima Nova"/>
                <a:cs typeface="Proxima Nova"/>
                <a:sym typeface="Proxima Nova"/>
              </a:rPr>
            </a:br>
            <a:endParaRPr sz="1800">
              <a:latin typeface="Times New Roman"/>
              <a:ea typeface="Times New Roman"/>
              <a:cs typeface="Times New Roman"/>
              <a:sym typeface="Times New Roman"/>
            </a:endParaRPr>
          </a:p>
        </p:txBody>
      </p:sp>
      <p:sp>
        <p:nvSpPr>
          <p:cNvPr id="223" name="Google Shape;223;p12:notes"/>
          <p:cNvSpPr txBox="1"/>
          <p:nvPr>
            <p:ph idx="12" type="sldNum"/>
          </p:nvPr>
        </p:nvSpPr>
        <p:spPr>
          <a:xfrm>
            <a:off x="8286750" y="7816850"/>
            <a:ext cx="6340475" cy="41275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3:notes"/>
          <p:cNvSpPr/>
          <p:nvPr>
            <p:ph idx="2" type="sldImg"/>
          </p:nvPr>
        </p:nvSpPr>
        <p:spPr>
          <a:xfrm>
            <a:off x="5330825" y="1028700"/>
            <a:ext cx="3968750" cy="27781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13:notes"/>
          <p:cNvSpPr txBox="1"/>
          <p:nvPr>
            <p:ph idx="1" type="body"/>
          </p:nvPr>
        </p:nvSpPr>
        <p:spPr>
          <a:xfrm>
            <a:off x="1463675" y="3960813"/>
            <a:ext cx="11703050" cy="3240087"/>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Clr>
                <a:srgbClr val="333333"/>
              </a:buClr>
              <a:buSzPts val="2800"/>
              <a:buFont typeface="Arial"/>
              <a:buChar char="•"/>
            </a:pPr>
            <a:r>
              <a:rPr b="0" i="0" lang="en-US" sz="2800">
                <a:solidFill>
                  <a:srgbClr val="333333"/>
                </a:solidFill>
                <a:highlight>
                  <a:srgbClr val="FFFFFF"/>
                </a:highlight>
                <a:latin typeface="Proxima Nova"/>
                <a:ea typeface="Proxima Nova"/>
                <a:cs typeface="Proxima Nova"/>
                <a:sym typeface="Proxima Nova"/>
              </a:rPr>
              <a:t>The University of North Carolina Project: Building Equitable Linkages with Interprofessional Education Valuing Everyone. Also known as BELIEVE is led by PI Dr. Allison Stuebe</a:t>
            </a:r>
            <a:endParaRPr/>
          </a:p>
          <a:p>
            <a:pPr indent="-279400" lvl="0" marL="457200" rtl="0" algn="l">
              <a:spcBef>
                <a:spcPts val="0"/>
              </a:spcBef>
              <a:spcAft>
                <a:spcPts val="0"/>
              </a:spcAft>
              <a:buClr>
                <a:schemeClr val="dk1"/>
              </a:buClr>
              <a:buSzPts val="2800"/>
              <a:buFont typeface="Arial"/>
              <a:buNone/>
            </a:pPr>
            <a:r>
              <a:t/>
            </a:r>
            <a:endParaRPr b="0" i="0" sz="2800">
              <a:solidFill>
                <a:srgbClr val="333333"/>
              </a:solidFill>
              <a:highlight>
                <a:srgbClr val="FFFFFF"/>
              </a:highlight>
              <a:latin typeface="Proxima Nova"/>
              <a:ea typeface="Proxima Nova"/>
              <a:cs typeface="Proxima Nova"/>
              <a:sym typeface="Proxima Nova"/>
            </a:endParaRPr>
          </a:p>
          <a:p>
            <a:pPr indent="-457200" lvl="0" marL="457200" rtl="0" algn="l">
              <a:spcBef>
                <a:spcPts val="0"/>
              </a:spcBef>
              <a:spcAft>
                <a:spcPts val="0"/>
              </a:spcAft>
              <a:buClr>
                <a:srgbClr val="333333"/>
              </a:buClr>
              <a:buSzPts val="2800"/>
              <a:buFont typeface="Arial"/>
              <a:buChar char="•"/>
            </a:pPr>
            <a:r>
              <a:rPr b="0" i="0" lang="en-US" sz="2800">
                <a:solidFill>
                  <a:srgbClr val="333333"/>
                </a:solidFill>
                <a:highlight>
                  <a:srgbClr val="FFFFFF"/>
                </a:highlight>
                <a:latin typeface="Proxima Nova"/>
                <a:ea typeface="Proxima Nova"/>
                <a:cs typeface="Proxima Nova"/>
                <a:sym typeface="Proxima Nova"/>
              </a:rPr>
              <a:t>The United States has unacceptable rates of morbidity and mortality, and unacceptable disparities. Remediating these disparities requires holistic solutions that include collaborative, multidisciplinary, multilevel models of maternity and perinatal care. The overall goal of the work is to transform health services so that each mother, birthing person, and health team member is seen, heard, and valued. Using Kirkpatrick’s Model, the BELIEVE team will work with community and health team members to develop a curriculum for interprofessional education and collaboration that cultivate trust among birthing people and health team members through respectful, equitable and person-centered care and communication. The BELIEVE curriculum will create spaces for rebuilding trust and healing from birth-related trauma and professional moral injury.</a:t>
            </a:r>
            <a:endParaRPr/>
          </a:p>
          <a:p>
            <a:pPr indent="-279400" lvl="0" marL="457200" rtl="0" algn="l">
              <a:spcBef>
                <a:spcPts val="0"/>
              </a:spcBef>
              <a:spcAft>
                <a:spcPts val="0"/>
              </a:spcAft>
              <a:buClr>
                <a:schemeClr val="dk1"/>
              </a:buClr>
              <a:buSzPts val="2800"/>
              <a:buFont typeface="Arial"/>
              <a:buNone/>
            </a:pPr>
            <a:r>
              <a:t/>
            </a:r>
            <a:endParaRPr b="0" i="0" sz="2800">
              <a:solidFill>
                <a:srgbClr val="333333"/>
              </a:solidFill>
              <a:highlight>
                <a:srgbClr val="FFFFFF"/>
              </a:highlight>
              <a:latin typeface="Proxima Nova"/>
              <a:ea typeface="Proxima Nova"/>
              <a:cs typeface="Proxima Nova"/>
              <a:sym typeface="Proxima Nova"/>
            </a:endParaRPr>
          </a:p>
          <a:p>
            <a:pPr indent="-457200" lvl="0" marL="457200" marR="0" rtl="0" algn="l">
              <a:lnSpc>
                <a:spcPct val="100000"/>
              </a:lnSpc>
              <a:spcBef>
                <a:spcPts val="0"/>
              </a:spcBef>
              <a:spcAft>
                <a:spcPts val="0"/>
              </a:spcAft>
              <a:buClr>
                <a:schemeClr val="dk1"/>
              </a:buClr>
              <a:buSzPts val="2800"/>
              <a:buFont typeface="Arial"/>
              <a:buChar char="•"/>
            </a:pPr>
            <a:r>
              <a:rPr lang="en-US" sz="2800">
                <a:latin typeface="Arial"/>
                <a:ea typeface="Arial"/>
                <a:cs typeface="Arial"/>
                <a:sym typeface="Arial"/>
              </a:rPr>
              <a:t>The BELIEVE project has partnered with multiple entities: The Heart Truth, Shades of Blue, High Schools in Winston Salem North Carolina, STEM programs, North Carolina Central University, and North Carolina Institute of Medicine Legislative Health Policy Fellows</a:t>
            </a:r>
            <a:endParaRPr sz="2800">
              <a:solidFill>
                <a:schemeClr val="dk1"/>
              </a:solidFill>
              <a:latin typeface="Arial"/>
              <a:ea typeface="Arial"/>
              <a:cs typeface="Arial"/>
              <a:sym typeface="Arial"/>
            </a:endParaRPr>
          </a:p>
          <a:p>
            <a:pPr indent="-279400" lvl="0" marL="457200" rtl="0" algn="l">
              <a:spcBef>
                <a:spcPts val="0"/>
              </a:spcBef>
              <a:spcAft>
                <a:spcPts val="0"/>
              </a:spcAft>
              <a:buClr>
                <a:schemeClr val="dk1"/>
              </a:buClr>
              <a:buSzPts val="2800"/>
              <a:buFont typeface="Arial"/>
              <a:buNone/>
            </a:pPr>
            <a:r>
              <a:t/>
            </a:r>
            <a:endParaRPr b="0" i="0" sz="2800">
              <a:solidFill>
                <a:srgbClr val="333333"/>
              </a:solidFill>
              <a:highlight>
                <a:srgbClr val="FFFFFF"/>
              </a:highlight>
              <a:latin typeface="Proxima Nova"/>
              <a:ea typeface="Proxima Nova"/>
              <a:cs typeface="Proxima Nova"/>
              <a:sym typeface="Proxima Nova"/>
            </a:endParaRPr>
          </a:p>
          <a:p>
            <a:pPr indent="0" lvl="0" marL="0" rtl="0" algn="l">
              <a:spcBef>
                <a:spcPts val="0"/>
              </a:spcBef>
              <a:spcAft>
                <a:spcPts val="0"/>
              </a:spcAft>
              <a:buNone/>
            </a:pPr>
            <a:br>
              <a:rPr b="0" i="0" lang="en-US" sz="2800">
                <a:solidFill>
                  <a:srgbClr val="333333"/>
                </a:solidFill>
                <a:highlight>
                  <a:srgbClr val="FFFFFF"/>
                </a:highlight>
                <a:latin typeface="Proxima Nova"/>
                <a:ea typeface="Proxima Nova"/>
                <a:cs typeface="Proxima Nova"/>
                <a:sym typeface="Proxima Nova"/>
              </a:rPr>
            </a:br>
            <a:endParaRPr sz="1800">
              <a:latin typeface="Times New Roman"/>
              <a:ea typeface="Times New Roman"/>
              <a:cs typeface="Times New Roman"/>
              <a:sym typeface="Times New Roman"/>
            </a:endParaRPr>
          </a:p>
        </p:txBody>
      </p:sp>
      <p:sp>
        <p:nvSpPr>
          <p:cNvPr id="233" name="Google Shape;233;p13:notes"/>
          <p:cNvSpPr txBox="1"/>
          <p:nvPr>
            <p:ph idx="12" type="sldNum"/>
          </p:nvPr>
        </p:nvSpPr>
        <p:spPr>
          <a:xfrm>
            <a:off x="8286750" y="7816850"/>
            <a:ext cx="6340475" cy="41275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6:notes"/>
          <p:cNvSpPr txBox="1"/>
          <p:nvPr>
            <p:ph idx="1" type="body"/>
          </p:nvPr>
        </p:nvSpPr>
        <p:spPr>
          <a:xfrm>
            <a:off x="1463675" y="3960813"/>
            <a:ext cx="11703050" cy="32400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16:notes"/>
          <p:cNvSpPr/>
          <p:nvPr>
            <p:ph idx="2" type="sldImg"/>
          </p:nvPr>
        </p:nvSpPr>
        <p:spPr>
          <a:xfrm>
            <a:off x="5330825" y="1028700"/>
            <a:ext cx="3968750" cy="2778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2:notes"/>
          <p:cNvSpPr/>
          <p:nvPr>
            <p:ph idx="2" type="sldImg"/>
          </p:nvPr>
        </p:nvSpPr>
        <p:spPr>
          <a:xfrm>
            <a:off x="5330825" y="1028700"/>
            <a:ext cx="3968750" cy="27781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2:notes"/>
          <p:cNvSpPr txBox="1"/>
          <p:nvPr>
            <p:ph idx="1" type="body"/>
          </p:nvPr>
        </p:nvSpPr>
        <p:spPr>
          <a:xfrm>
            <a:off x="1463675" y="3960813"/>
            <a:ext cx="11703050" cy="3240087"/>
          </a:xfrm>
          <a:prstGeom prst="rect">
            <a:avLst/>
          </a:prstGeom>
          <a:noFill/>
          <a:ln>
            <a:noFill/>
          </a:ln>
        </p:spPr>
        <p:txBody>
          <a:bodyPr anchorCtr="0" anchor="t" bIns="45700" lIns="91425" spcFirstLastPara="1" rIns="91425" wrap="square" tIns="45700">
            <a:noAutofit/>
          </a:bodyPr>
          <a:lstStyle/>
          <a:p>
            <a:pPr indent="-285750" lvl="0" marL="285750" rtl="0" algn="l">
              <a:spcBef>
                <a:spcPts val="0"/>
              </a:spcBef>
              <a:spcAft>
                <a:spcPts val="0"/>
              </a:spcAft>
              <a:buClr>
                <a:schemeClr val="dk1"/>
              </a:buClr>
              <a:buSzPts val="1800"/>
              <a:buFont typeface="Arial"/>
              <a:buChar char="•"/>
            </a:pPr>
            <a:r>
              <a:rPr lang="en-US" sz="1800">
                <a:latin typeface="Arial"/>
                <a:ea typeface="Arial"/>
                <a:cs typeface="Arial"/>
                <a:sym typeface="Arial"/>
              </a:rPr>
              <a:t>Structural racism is linked to poor health and premature death from cardiac disease and stroke. In 2021, the American Heart Association pledged over $230 million in funding to support initiatives aimed at breaking down barriers to equity in healthcare. With this goal came the inception of the Health Equity Research Networks (HERN). This mechanism provides AHA an opportunity to address key strategic issues as determined by the AHA Board of Directors. Each network connects academic institutions and community organizations to address adverse social determinants of health and advance care for impacted communities. </a:t>
            </a:r>
            <a:endParaRPr/>
          </a:p>
          <a:p>
            <a:pPr indent="0" lvl="0" marL="0" rtl="0" algn="l">
              <a:spcBef>
                <a:spcPts val="0"/>
              </a:spcBef>
              <a:spcAft>
                <a:spcPts val="0"/>
              </a:spcAft>
              <a:buClr>
                <a:schemeClr val="dk1"/>
              </a:buClr>
              <a:buSzPts val="2800"/>
              <a:buFont typeface="Arial"/>
              <a:buNone/>
            </a:pPr>
            <a:r>
              <a:t/>
            </a:r>
            <a:endParaRPr b="0" i="0" sz="2800">
              <a:solidFill>
                <a:srgbClr val="050606"/>
              </a:solidFill>
              <a:highlight>
                <a:srgbClr val="FFFFFF"/>
              </a:highlight>
              <a:latin typeface="Montserrat"/>
              <a:ea typeface="Montserrat"/>
              <a:cs typeface="Montserrat"/>
              <a:sym typeface="Montserrat"/>
            </a:endParaRPr>
          </a:p>
          <a:p>
            <a:pPr indent="-285750" lvl="0" marL="285750" rtl="0" algn="l">
              <a:spcBef>
                <a:spcPts val="0"/>
              </a:spcBef>
              <a:spcAft>
                <a:spcPts val="0"/>
              </a:spcAft>
              <a:buClr>
                <a:srgbClr val="050606"/>
              </a:buClr>
              <a:buSzPts val="2800"/>
              <a:buFont typeface="Arial"/>
              <a:buChar char="•"/>
            </a:pPr>
            <a:r>
              <a:rPr b="0" i="0" lang="en-US" sz="2800">
                <a:solidFill>
                  <a:srgbClr val="050606"/>
                </a:solidFill>
                <a:highlight>
                  <a:srgbClr val="FFFFFF"/>
                </a:highlight>
                <a:latin typeface="Montserrat"/>
                <a:ea typeface="Montserrat"/>
                <a:cs typeface="Montserrat"/>
                <a:sym typeface="Montserrat"/>
              </a:rPr>
              <a:t>The AHA committed $20 million to establish this specific Health Equity Research Network (HERN), which provides an opportunity to significantly advance our understanding of the factors underlying the disproportionate impact of maternal mortality and morbidity on Black women, Native American women, and those living in rural areas. Because heart and vascular issues account for about half of these deaths, the AHA is uniquely positioned to address this critical issue. </a:t>
            </a:r>
            <a:endParaRPr/>
          </a:p>
          <a:p>
            <a:pPr indent="0" lvl="0" marL="0" rtl="0" algn="l">
              <a:spcBef>
                <a:spcPts val="0"/>
              </a:spcBef>
              <a:spcAft>
                <a:spcPts val="0"/>
              </a:spcAft>
              <a:buNone/>
            </a:pPr>
            <a:r>
              <a:t/>
            </a:r>
            <a:endParaRPr b="0" i="0" sz="2800">
              <a:solidFill>
                <a:srgbClr val="050606"/>
              </a:solidFill>
              <a:highlight>
                <a:srgbClr val="FFFFFF"/>
              </a:highlight>
              <a:latin typeface="Montserrat"/>
              <a:ea typeface="Montserrat"/>
              <a:cs typeface="Montserrat"/>
              <a:sym typeface="Montserrat"/>
            </a:endParaRPr>
          </a:p>
        </p:txBody>
      </p:sp>
      <p:sp>
        <p:nvSpPr>
          <p:cNvPr id="133" name="Google Shape;133;p2:notes"/>
          <p:cNvSpPr txBox="1"/>
          <p:nvPr>
            <p:ph idx="12" type="sldNum"/>
          </p:nvPr>
        </p:nvSpPr>
        <p:spPr>
          <a:xfrm>
            <a:off x="8286750" y="7816850"/>
            <a:ext cx="6340475" cy="41275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3:notes"/>
          <p:cNvSpPr/>
          <p:nvPr>
            <p:ph idx="2" type="sldImg"/>
          </p:nvPr>
        </p:nvSpPr>
        <p:spPr>
          <a:xfrm>
            <a:off x="5330825" y="1028700"/>
            <a:ext cx="3968750" cy="27781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3:notes"/>
          <p:cNvSpPr txBox="1"/>
          <p:nvPr>
            <p:ph idx="1" type="body"/>
          </p:nvPr>
        </p:nvSpPr>
        <p:spPr>
          <a:xfrm>
            <a:off x="1463675" y="3960813"/>
            <a:ext cx="11703050" cy="3240087"/>
          </a:xfrm>
          <a:prstGeom prst="rect">
            <a:avLst/>
          </a:prstGeom>
          <a:noFill/>
          <a:ln>
            <a:noFill/>
          </a:ln>
        </p:spPr>
        <p:txBody>
          <a:bodyPr anchorCtr="0" anchor="t" bIns="45700" lIns="91425" spcFirstLastPara="1" rIns="91425" wrap="square" tIns="45700">
            <a:noAutofit/>
          </a:bodyPr>
          <a:lstStyle/>
          <a:p>
            <a:pPr indent="-285750" lvl="0" marL="285750" rtl="0" algn="l">
              <a:spcBef>
                <a:spcPts val="0"/>
              </a:spcBef>
              <a:spcAft>
                <a:spcPts val="0"/>
              </a:spcAft>
              <a:buClr>
                <a:srgbClr val="211D1E"/>
              </a:buClr>
              <a:buSzPts val="1800"/>
              <a:buFont typeface="Arial"/>
              <a:buChar char="•"/>
            </a:pPr>
            <a:r>
              <a:rPr b="0" i="0" lang="en-US" sz="1800" u="none" strike="noStrike">
                <a:solidFill>
                  <a:srgbClr val="211D1E"/>
                </a:solidFill>
                <a:latin typeface="Arial"/>
                <a:ea typeface="Arial"/>
                <a:cs typeface="Arial"/>
                <a:sym typeface="Arial"/>
              </a:rPr>
              <a:t>In keeping with AHA’s core values of diversity and inclusivity, AHA is committed to broadening the diversity of investigators supported by programmatic, multi-investigator initiatives it offers. </a:t>
            </a:r>
            <a:endParaRPr/>
          </a:p>
          <a:p>
            <a:pPr indent="0" lvl="0" marL="0" rtl="0" algn="l">
              <a:spcBef>
                <a:spcPts val="0"/>
              </a:spcBef>
              <a:spcAft>
                <a:spcPts val="0"/>
              </a:spcAft>
              <a:buClr>
                <a:schemeClr val="dk1"/>
              </a:buClr>
              <a:buSzPts val="1800"/>
              <a:buFont typeface="Arial"/>
              <a:buNone/>
            </a:pPr>
            <a:r>
              <a:t/>
            </a:r>
            <a:endParaRPr b="0" i="0" sz="1800" u="none" strike="noStrike">
              <a:solidFill>
                <a:srgbClr val="211D1E"/>
              </a:solidFill>
              <a:latin typeface="Arial"/>
              <a:ea typeface="Arial"/>
              <a:cs typeface="Arial"/>
              <a:sym typeface="Arial"/>
            </a:endParaRPr>
          </a:p>
          <a:p>
            <a:pPr indent="-285750" lvl="0" marL="285750" rtl="0" algn="l">
              <a:spcBef>
                <a:spcPts val="0"/>
              </a:spcBef>
              <a:spcAft>
                <a:spcPts val="0"/>
              </a:spcAft>
              <a:buClr>
                <a:srgbClr val="211D1E"/>
              </a:buClr>
              <a:buSzPts val="1800"/>
              <a:buFont typeface="Arial"/>
              <a:buChar char="•"/>
            </a:pPr>
            <a:r>
              <a:rPr b="0" i="0" lang="en-US" sz="1800" u="none" strike="noStrike">
                <a:solidFill>
                  <a:srgbClr val="211D1E"/>
                </a:solidFill>
                <a:latin typeface="Arial"/>
                <a:ea typeface="Arial"/>
                <a:cs typeface="Arial"/>
                <a:sym typeface="Arial"/>
              </a:rPr>
              <a:t>At least 25% of key personnel of the research team must be from a group that is under-represented in science and medicine (Black/African-American; Hispanic/Latino; Native American or Alaska Native; Hawaiian or other Pacific Islander; LGBTQ+; women). Projects with principal investigators who are under-represented in science and medicine were also strongly encouraged.</a:t>
            </a:r>
            <a:endParaRPr/>
          </a:p>
          <a:p>
            <a:pPr indent="0" lvl="0" marL="0" rtl="0" algn="l">
              <a:spcBef>
                <a:spcPts val="0"/>
              </a:spcBef>
              <a:spcAft>
                <a:spcPts val="0"/>
              </a:spcAft>
              <a:buClr>
                <a:schemeClr val="dk1"/>
              </a:buClr>
              <a:buSzPts val="1800"/>
              <a:buFont typeface="Arial"/>
              <a:buNone/>
            </a:pPr>
            <a:r>
              <a:t/>
            </a:r>
            <a:endParaRPr b="0" i="0" sz="1800" u="none" strike="noStrike">
              <a:solidFill>
                <a:srgbClr val="211D1E"/>
              </a:solidFill>
              <a:latin typeface="Arial"/>
              <a:ea typeface="Arial"/>
              <a:cs typeface="Arial"/>
              <a:sym typeface="Arial"/>
            </a:endParaRPr>
          </a:p>
          <a:p>
            <a:pPr indent="-285750" lvl="0" marL="285750" rtl="0" algn="l">
              <a:spcBef>
                <a:spcPts val="0"/>
              </a:spcBef>
              <a:spcAft>
                <a:spcPts val="0"/>
              </a:spcAft>
              <a:buClr>
                <a:srgbClr val="211D1E"/>
              </a:buClr>
              <a:buSzPts val="1800"/>
              <a:buFont typeface="Arial"/>
              <a:buChar char="•"/>
            </a:pPr>
            <a:r>
              <a:rPr b="0" i="0" lang="en-US" sz="1800" u="none" strike="noStrike">
                <a:solidFill>
                  <a:srgbClr val="211D1E"/>
                </a:solidFill>
                <a:latin typeface="Arial"/>
                <a:ea typeface="Arial"/>
                <a:cs typeface="Arial"/>
                <a:sym typeface="Arial"/>
              </a:rPr>
              <a:t>Each Project MUST name at least two full-time (≥75% FTE) pre- or postdoctoral trainees during the award term. </a:t>
            </a:r>
            <a:r>
              <a:rPr lang="en-US" sz="1800">
                <a:latin typeface="Arial"/>
                <a:ea typeface="Arial"/>
                <a:cs typeface="Arial"/>
                <a:sym typeface="Arial"/>
              </a:rPr>
              <a:t>At least 50% of the trainees named to each project must be from a racial or ethnic group that is under-represented in science (Black/African-American; Hispanic/Latino; American Indian or Alaska Native; and/or Hawaiian or other Pacific Islander), an LGBTQ+ person, or a woman.</a:t>
            </a:r>
            <a:endParaRPr/>
          </a:p>
        </p:txBody>
      </p:sp>
      <p:sp>
        <p:nvSpPr>
          <p:cNvPr id="142" name="Google Shape;142;p3:notes"/>
          <p:cNvSpPr txBox="1"/>
          <p:nvPr>
            <p:ph idx="12" type="sldNum"/>
          </p:nvPr>
        </p:nvSpPr>
        <p:spPr>
          <a:xfrm>
            <a:off x="8286750" y="7816850"/>
            <a:ext cx="6340475" cy="41275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4:notes"/>
          <p:cNvSpPr/>
          <p:nvPr>
            <p:ph idx="2" type="sldImg"/>
          </p:nvPr>
        </p:nvSpPr>
        <p:spPr>
          <a:xfrm>
            <a:off x="5330825" y="1028700"/>
            <a:ext cx="3968750" cy="27781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4:notes"/>
          <p:cNvSpPr txBox="1"/>
          <p:nvPr>
            <p:ph idx="1" type="body"/>
          </p:nvPr>
        </p:nvSpPr>
        <p:spPr>
          <a:xfrm>
            <a:off x="1463675" y="3960813"/>
            <a:ext cx="11703050" cy="32400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sz="1200">
                <a:latin typeface="Arial"/>
                <a:ea typeface="Arial"/>
                <a:cs typeface="Arial"/>
                <a:sym typeface="Arial"/>
              </a:rPr>
              <a:t>This is the Maternal Infant Health’s at-a-glance of the institutions that were funded including their research focus.  This network was funded $20 million which includes one coordinating center and 5 targeted research projects. The network began on July 1, 2022, and will run for four years. </a:t>
            </a:r>
            <a:endParaRPr/>
          </a:p>
          <a:p>
            <a:pPr indent="0" lvl="0" marL="0" marR="0" rtl="0" algn="l">
              <a:lnSpc>
                <a:spcPct val="100000"/>
              </a:lnSpc>
              <a:spcBef>
                <a:spcPts val="0"/>
              </a:spcBef>
              <a:spcAft>
                <a:spcPts val="0"/>
              </a:spcAft>
              <a:buClr>
                <a:schemeClr val="dk1"/>
              </a:buClr>
              <a:buSzPts val="1200"/>
              <a:buFont typeface="Calibri"/>
              <a:buNone/>
            </a:pPr>
            <a:r>
              <a:t/>
            </a:r>
            <a:endParaRPr sz="1200">
              <a:latin typeface="Arial"/>
              <a:ea typeface="Arial"/>
              <a:cs typeface="Arial"/>
              <a:sym typeface="Arial"/>
            </a:endParaRPr>
          </a:p>
          <a:p>
            <a:pPr indent="0" lvl="0" marL="0" rtl="0" algn="l">
              <a:spcBef>
                <a:spcPts val="0"/>
              </a:spcBef>
              <a:spcAft>
                <a:spcPts val="0"/>
              </a:spcAft>
              <a:buNone/>
            </a:pPr>
            <a:r>
              <a:rPr b="1" i="0" lang="en-US" sz="1200" u="none" strike="noStrike">
                <a:solidFill>
                  <a:srgbClr val="000000"/>
                </a:solidFill>
                <a:latin typeface="Arial"/>
                <a:ea typeface="Arial"/>
                <a:cs typeface="Arial"/>
                <a:sym typeface="Arial"/>
              </a:rPr>
              <a:t>University of Alabama at Birmingham (POPPY): </a:t>
            </a:r>
            <a:r>
              <a:rPr b="0" i="0" lang="en-US" sz="1200" u="none" strike="noStrike">
                <a:solidFill>
                  <a:srgbClr val="000000"/>
                </a:solidFill>
                <a:latin typeface="Arial"/>
                <a:ea typeface="Arial"/>
                <a:cs typeface="Arial"/>
                <a:sym typeface="Arial"/>
              </a:rPr>
              <a:t>Examine the impact of a digital health intervention and a community health worker intervention on pregnancy health outcomes.</a:t>
            </a:r>
            <a:endParaRPr/>
          </a:p>
          <a:p>
            <a:pPr indent="0" lvl="0" marL="0" rtl="0" algn="l">
              <a:spcBef>
                <a:spcPts val="0"/>
              </a:spcBef>
              <a:spcAft>
                <a:spcPts val="0"/>
              </a:spcAft>
              <a:buNone/>
            </a:pPr>
            <a:r>
              <a:rPr b="1" i="0" lang="en-US" sz="1200" u="none" strike="noStrike">
                <a:solidFill>
                  <a:srgbClr val="000000"/>
                </a:solidFill>
                <a:latin typeface="Arial"/>
                <a:ea typeface="Arial"/>
                <a:cs typeface="Arial"/>
                <a:sym typeface="Arial"/>
              </a:rPr>
              <a:t>Northwestern University (DREAM): </a:t>
            </a:r>
            <a:r>
              <a:rPr b="0" i="0" lang="en-US" sz="1200" u="none" strike="noStrike">
                <a:solidFill>
                  <a:srgbClr val="000000"/>
                </a:solidFill>
                <a:latin typeface="Arial"/>
                <a:ea typeface="Arial"/>
                <a:cs typeface="Arial"/>
                <a:sym typeface="Arial"/>
              </a:rPr>
              <a:t>Devise a method to measure the impact of structural racism on Black-white inequities in pregnancy and maternal-infant health. </a:t>
            </a:r>
            <a:endParaRPr/>
          </a:p>
          <a:p>
            <a:pPr indent="0" lvl="0" marL="0" rtl="0" algn="l">
              <a:spcBef>
                <a:spcPts val="0"/>
              </a:spcBef>
              <a:spcAft>
                <a:spcPts val="0"/>
              </a:spcAft>
              <a:buNone/>
            </a:pPr>
            <a:r>
              <a:rPr b="1" i="0" lang="en-US" sz="1200" u="none" strike="noStrike">
                <a:solidFill>
                  <a:srgbClr val="000000"/>
                </a:solidFill>
                <a:latin typeface="Arial"/>
                <a:ea typeface="Arial"/>
                <a:cs typeface="Arial"/>
                <a:sym typeface="Arial"/>
              </a:rPr>
              <a:t>University of Pennsylvania (IMPACT): </a:t>
            </a:r>
            <a:r>
              <a:rPr b="0" i="0" lang="en-US" sz="1200" u="none" strike="noStrike">
                <a:solidFill>
                  <a:srgbClr val="000000"/>
                </a:solidFill>
                <a:latin typeface="Arial"/>
                <a:ea typeface="Arial"/>
                <a:cs typeface="Arial"/>
                <a:sym typeface="Arial"/>
              </a:rPr>
              <a:t>Establish a cardiovascular risk assessment for pregnant and postpartum patients to reduce cardiovascular-related mortality during pregnancy.</a:t>
            </a:r>
            <a:endParaRPr/>
          </a:p>
          <a:p>
            <a:pPr indent="0" lvl="0" marL="0" rtl="0" algn="l">
              <a:spcBef>
                <a:spcPts val="0"/>
              </a:spcBef>
              <a:spcAft>
                <a:spcPts val="0"/>
              </a:spcAft>
              <a:buNone/>
            </a:pPr>
            <a:r>
              <a:rPr b="1" i="0" lang="en-US" sz="1200" u="none" strike="noStrike">
                <a:solidFill>
                  <a:srgbClr val="000000"/>
                </a:solidFill>
                <a:latin typeface="Arial"/>
                <a:ea typeface="Arial"/>
                <a:cs typeface="Arial"/>
                <a:sym typeface="Arial"/>
              </a:rPr>
              <a:t>The Ohio State University College of Medicine (BETTER): </a:t>
            </a:r>
            <a:r>
              <a:rPr b="0" i="0" lang="en-US" sz="1200" u="none" strike="noStrike">
                <a:solidFill>
                  <a:srgbClr val="000000"/>
                </a:solidFill>
                <a:latin typeface="Arial"/>
                <a:ea typeface="Arial"/>
                <a:cs typeface="Arial"/>
                <a:sym typeface="Arial"/>
              </a:rPr>
              <a:t>Develop an intervention to mitigate the social issues that contribute to poor maternal-infant health outcomes.</a:t>
            </a:r>
            <a:endParaRPr/>
          </a:p>
          <a:p>
            <a:pPr indent="0" lvl="0" marL="0" rtl="0" algn="l">
              <a:spcBef>
                <a:spcPts val="0"/>
              </a:spcBef>
              <a:spcAft>
                <a:spcPts val="0"/>
              </a:spcAft>
              <a:buNone/>
            </a:pPr>
            <a:r>
              <a:rPr b="1" i="0" lang="en-US" sz="1200" u="none" strike="noStrike">
                <a:solidFill>
                  <a:srgbClr val="000000"/>
                </a:solidFill>
                <a:latin typeface="Arial"/>
                <a:ea typeface="Arial"/>
                <a:cs typeface="Arial"/>
                <a:sym typeface="Arial"/>
              </a:rPr>
              <a:t>University of North Carolina School of Medicine (BELIEVE): </a:t>
            </a:r>
            <a:r>
              <a:rPr b="0" i="0" lang="en-US" sz="1200" u="none" strike="noStrike">
                <a:solidFill>
                  <a:srgbClr val="000000"/>
                </a:solidFill>
                <a:latin typeface="Arial"/>
                <a:ea typeface="Arial"/>
                <a:cs typeface="Arial"/>
                <a:sym typeface="Arial"/>
              </a:rPr>
              <a:t>Transform health services to be more equitable and personal by developing a training program for medical personnel to counter race-based disparities.</a:t>
            </a:r>
            <a:endParaRPr/>
          </a:p>
        </p:txBody>
      </p:sp>
      <p:sp>
        <p:nvSpPr>
          <p:cNvPr id="151" name="Google Shape;151;p4:notes"/>
          <p:cNvSpPr txBox="1"/>
          <p:nvPr>
            <p:ph idx="12" type="sldNum"/>
          </p:nvPr>
        </p:nvSpPr>
        <p:spPr>
          <a:xfrm>
            <a:off x="8286750" y="7816850"/>
            <a:ext cx="6340475" cy="41275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5:notes"/>
          <p:cNvSpPr/>
          <p:nvPr>
            <p:ph idx="2" type="sldImg"/>
          </p:nvPr>
        </p:nvSpPr>
        <p:spPr>
          <a:xfrm>
            <a:off x="5330825" y="1028700"/>
            <a:ext cx="3968750" cy="27781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5:notes"/>
          <p:cNvSpPr txBox="1"/>
          <p:nvPr>
            <p:ph idx="1" type="body"/>
          </p:nvPr>
        </p:nvSpPr>
        <p:spPr>
          <a:xfrm>
            <a:off x="1463675" y="3960813"/>
            <a:ext cx="11703050" cy="32400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sz="1200">
                <a:latin typeface="Arial"/>
                <a:ea typeface="Arial"/>
                <a:cs typeface="Arial"/>
                <a:sym typeface="Arial"/>
              </a:rPr>
              <a:t>This it the Maternal Infant Health HERN map that shows some of the partnering institutions that the network aligned with at the beginning of the network. </a:t>
            </a:r>
            <a:endParaRPr/>
          </a:p>
        </p:txBody>
      </p:sp>
      <p:sp>
        <p:nvSpPr>
          <p:cNvPr id="158" name="Google Shape;158;p5:notes"/>
          <p:cNvSpPr txBox="1"/>
          <p:nvPr>
            <p:ph idx="12" type="sldNum"/>
          </p:nvPr>
        </p:nvSpPr>
        <p:spPr>
          <a:xfrm>
            <a:off x="8286750" y="7816850"/>
            <a:ext cx="6340475" cy="41275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6:notes"/>
          <p:cNvSpPr/>
          <p:nvPr>
            <p:ph idx="2" type="sldImg"/>
          </p:nvPr>
        </p:nvSpPr>
        <p:spPr>
          <a:xfrm>
            <a:off x="5330825" y="1028700"/>
            <a:ext cx="3968750" cy="27781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6:notes"/>
          <p:cNvSpPr txBox="1"/>
          <p:nvPr>
            <p:ph idx="1" type="body"/>
          </p:nvPr>
        </p:nvSpPr>
        <p:spPr>
          <a:xfrm>
            <a:off x="1463675" y="3960813"/>
            <a:ext cx="11703050" cy="32400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Each network has a dedicated oversight advisory committee that oversees the science and research to ensure the progress &amp; success of each of the networks.  There are typically 9-12 volunteer members that make up the committee for each network. The members are leading established investigators that are experienced in the area of the awarded research networks, but who are not funded by a program.  </a:t>
            </a:r>
            <a:endParaRPr/>
          </a:p>
        </p:txBody>
      </p:sp>
      <p:sp>
        <p:nvSpPr>
          <p:cNvPr id="165" name="Google Shape;165;p6:notes"/>
          <p:cNvSpPr txBox="1"/>
          <p:nvPr>
            <p:ph idx="12" type="sldNum"/>
          </p:nvPr>
        </p:nvSpPr>
        <p:spPr>
          <a:xfrm>
            <a:off x="8286750" y="7816850"/>
            <a:ext cx="6340475" cy="41275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7:notes"/>
          <p:cNvSpPr/>
          <p:nvPr>
            <p:ph idx="2" type="sldImg"/>
          </p:nvPr>
        </p:nvSpPr>
        <p:spPr>
          <a:xfrm>
            <a:off x="5330825" y="1028700"/>
            <a:ext cx="3968750" cy="27781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7:notes"/>
          <p:cNvSpPr txBox="1"/>
          <p:nvPr>
            <p:ph idx="1" type="body"/>
          </p:nvPr>
        </p:nvSpPr>
        <p:spPr>
          <a:xfrm>
            <a:off x="1463675" y="3960813"/>
            <a:ext cx="11703050" cy="3240087"/>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The Maternal Infant Health HERN refers to themselves as the P3 Equate Network which stands for Pregnancy, Postpartum, and Postnatal Health Enhancing Access and Quality to Achieve Equitable Maternal and Infant Health. </a:t>
            </a:r>
            <a:endParaRPr/>
          </a:p>
          <a:p>
            <a:pPr indent="0" lvl="0" marL="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The HERN MIH is beginning the 3rd year of their award. </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Arial"/>
              <a:buChar char="•"/>
            </a:pPr>
            <a:r>
              <a:rPr lang="en-US"/>
              <a:t>Their aims include:</a:t>
            </a:r>
            <a:endParaRPr/>
          </a:p>
          <a:p>
            <a:pPr indent="-171449" lvl="1" marL="481013" rtl="0" algn="l">
              <a:spcBef>
                <a:spcPts val="0"/>
              </a:spcBef>
              <a:spcAft>
                <a:spcPts val="0"/>
              </a:spcAft>
              <a:buClr>
                <a:srgbClr val="000000"/>
              </a:buClr>
              <a:buSzPts val="1200"/>
              <a:buFont typeface="Arial"/>
              <a:buChar char="•"/>
            </a:pPr>
            <a:r>
              <a:rPr b="1" i="0" lang="en-US" sz="1200" u="none" strike="noStrike">
                <a:solidFill>
                  <a:srgbClr val="000000"/>
                </a:solidFill>
                <a:latin typeface="Arial"/>
                <a:ea typeface="Arial"/>
                <a:cs typeface="Arial"/>
                <a:sym typeface="Arial"/>
              </a:rPr>
              <a:t>Aim 1: </a:t>
            </a:r>
            <a:r>
              <a:rPr b="0" i="0" lang="en-US" sz="1200" u="none" strike="noStrike">
                <a:solidFill>
                  <a:srgbClr val="000000"/>
                </a:solidFill>
                <a:latin typeface="Arial"/>
                <a:ea typeface="Arial"/>
                <a:cs typeface="Arial"/>
                <a:sym typeface="Arial"/>
              </a:rPr>
              <a:t>Work with communities, health systems and/or pregnant/postpartum persons to develop strategies to improve maternal and infant health outcomes by addressing barriers related to structural racism and unfavorable social determinants of health (SDoH).</a:t>
            </a:r>
            <a:endParaRPr/>
          </a:p>
          <a:p>
            <a:pPr indent="-171449" lvl="1" marL="481013" rtl="0" algn="l">
              <a:spcBef>
                <a:spcPts val="0"/>
              </a:spcBef>
              <a:spcAft>
                <a:spcPts val="0"/>
              </a:spcAft>
              <a:buClr>
                <a:srgbClr val="000000"/>
              </a:buClr>
              <a:buSzPts val="1200"/>
              <a:buFont typeface="Arial"/>
              <a:buChar char="•"/>
            </a:pPr>
            <a:r>
              <a:rPr b="1" i="0" lang="en-US" sz="1200" u="none" strike="noStrike">
                <a:solidFill>
                  <a:srgbClr val="000000"/>
                </a:solidFill>
                <a:latin typeface="Arial"/>
                <a:ea typeface="Arial"/>
                <a:cs typeface="Arial"/>
                <a:sym typeface="Arial"/>
              </a:rPr>
              <a:t>Aim 2: </a:t>
            </a:r>
            <a:r>
              <a:rPr b="0" i="0" lang="en-US" sz="1200" u="none" strike="noStrike">
                <a:solidFill>
                  <a:srgbClr val="000000"/>
                </a:solidFill>
                <a:latin typeface="Arial"/>
                <a:ea typeface="Arial"/>
                <a:cs typeface="Arial"/>
                <a:sym typeface="Arial"/>
              </a:rPr>
              <a:t>Evaluate the impact (effectiveness and implementation) on maternal and infant outcomes of strategies that enhance access and quality health care, information, and experiences.</a:t>
            </a:r>
            <a:endParaRPr/>
          </a:p>
          <a:p>
            <a:pPr indent="-171449" lvl="1" marL="481013" rtl="0" algn="l">
              <a:spcBef>
                <a:spcPts val="0"/>
              </a:spcBef>
              <a:spcAft>
                <a:spcPts val="0"/>
              </a:spcAft>
              <a:buClr>
                <a:srgbClr val="000000"/>
              </a:buClr>
              <a:buSzPts val="1200"/>
              <a:buFont typeface="Arial"/>
              <a:buChar char="•"/>
            </a:pPr>
            <a:r>
              <a:rPr b="1" i="0" lang="en-US" sz="1200" u="none" strike="noStrike">
                <a:solidFill>
                  <a:srgbClr val="000000"/>
                </a:solidFill>
                <a:latin typeface="Arial"/>
                <a:ea typeface="Arial"/>
                <a:cs typeface="Arial"/>
                <a:sym typeface="Arial"/>
              </a:rPr>
              <a:t>Aim 3: </a:t>
            </a:r>
            <a:r>
              <a:rPr b="0" i="0" lang="en-US" sz="1200" u="none" strike="noStrike">
                <a:solidFill>
                  <a:srgbClr val="000000"/>
                </a:solidFill>
                <a:latin typeface="Arial"/>
                <a:ea typeface="Arial"/>
                <a:cs typeface="Arial"/>
                <a:sym typeface="Arial"/>
              </a:rPr>
              <a:t>Collaborate network-wide to analyze and disseminate findings that inform policy and engage multiple stakeholders including professional organizations, payors/funders, departments of health, and other authorities to advocate for guidelines, policies, and funding for scalable and sustainable interventions to advance maternal and infant health equity.</a:t>
            </a:r>
            <a:endParaRPr/>
          </a:p>
          <a:p>
            <a:pPr indent="-171449" lvl="1" marL="481013" rtl="0" algn="l">
              <a:spcBef>
                <a:spcPts val="0"/>
              </a:spcBef>
              <a:spcAft>
                <a:spcPts val="0"/>
              </a:spcAft>
              <a:buClr>
                <a:srgbClr val="000000"/>
              </a:buClr>
              <a:buSzPts val="1200"/>
              <a:buFont typeface="Arial"/>
              <a:buChar char="•"/>
            </a:pPr>
            <a:r>
              <a:rPr b="1" i="0" lang="en-US" sz="1200" u="none" strike="noStrike">
                <a:solidFill>
                  <a:srgbClr val="000000"/>
                </a:solidFill>
                <a:latin typeface="Arial"/>
                <a:ea typeface="Arial"/>
                <a:cs typeface="Arial"/>
                <a:sym typeface="Arial"/>
              </a:rPr>
              <a:t>Aim 4: </a:t>
            </a:r>
            <a:r>
              <a:rPr b="0" i="0" lang="en-US" sz="1200" u="none" strike="noStrike">
                <a:solidFill>
                  <a:srgbClr val="000000"/>
                </a:solidFill>
                <a:latin typeface="Arial"/>
                <a:ea typeface="Arial"/>
                <a:cs typeface="Arial"/>
                <a:sym typeface="Arial"/>
              </a:rPr>
              <a:t>Train the next generation of transdisciplinary diverse scholars focusing on maternal and infant health equity research.</a:t>
            </a:r>
            <a:endParaRPr sz="1200">
              <a:latin typeface="Arial"/>
              <a:ea typeface="Arial"/>
              <a:cs typeface="Arial"/>
              <a:sym typeface="Arial"/>
            </a:endParaRPr>
          </a:p>
        </p:txBody>
      </p:sp>
      <p:sp>
        <p:nvSpPr>
          <p:cNvPr id="174" name="Google Shape;174;p7:notes"/>
          <p:cNvSpPr txBox="1"/>
          <p:nvPr>
            <p:ph idx="12" type="sldNum"/>
          </p:nvPr>
        </p:nvSpPr>
        <p:spPr>
          <a:xfrm>
            <a:off x="8286750" y="7816850"/>
            <a:ext cx="6340475" cy="41275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8:notes"/>
          <p:cNvSpPr/>
          <p:nvPr>
            <p:ph idx="2" type="sldImg"/>
          </p:nvPr>
        </p:nvSpPr>
        <p:spPr>
          <a:xfrm>
            <a:off x="5330825" y="1028700"/>
            <a:ext cx="3968750" cy="27781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8:notes"/>
          <p:cNvSpPr txBox="1"/>
          <p:nvPr>
            <p:ph idx="1" type="body"/>
          </p:nvPr>
        </p:nvSpPr>
        <p:spPr>
          <a:xfrm>
            <a:off x="1463675" y="3960813"/>
            <a:ext cx="11703050" cy="3240087"/>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Under the direction of the Coordinating Center PI Dr Alan Tita: The Coordinating Center assembled national experts of different backgrounds to work together in 5 cores, collaborate with the 5 ongoing projects evaluating ways and approaches to reduce maternal and infant deaths, and develop trainees. To facilitate collaboration and progress towards the goals of the network, they accomplished the following activities to increase opportunities for collaboration and progress towards creating and disseminating resources: Launched the EQUATE pilot grant mechanism to seed opportunities for future collaboration, Quarterly newsletters to increase exchange of information, Quarterly network-wide meetings including project updates and relevant lecture including a talk from former surgeon general, Engaged with the EQUATE advisory board to plan for extending and maximizing the future impact of the network, Developed study reports in collaboration with AHA, Operationalized a data safety and monitoring board, Increased collaboration with AHA health equity research networks and with other networks/organizations, Enhanced opportunities for networking and collaboration during our semiannual and annual network meetings, Laid groundwork for future Network publications. </a:t>
            </a:r>
            <a:endParaRPr/>
          </a:p>
          <a:p>
            <a:pPr indent="0" lvl="0" marL="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The P3 Equate Center has partnered with several entities including: Purdue Health Equity Initiatives, March of Dimes, Centering Healthcare Institute, Before the Birthplan, North Carolina A&amp;T, and Charles Drew University.</a:t>
            </a:r>
            <a:endParaRPr/>
          </a:p>
          <a:p>
            <a:pPr indent="-95250" lvl="0" marL="171450" rtl="0" algn="l">
              <a:spcBef>
                <a:spcPts val="0"/>
              </a:spcBef>
              <a:spcAft>
                <a:spcPts val="0"/>
              </a:spcAft>
              <a:buClr>
                <a:schemeClr val="dk1"/>
              </a:buClr>
              <a:buSzPts val="1200"/>
              <a:buFont typeface="Arial"/>
              <a:buNone/>
            </a:pPr>
            <a:r>
              <a:t/>
            </a:r>
            <a:endParaRPr/>
          </a:p>
        </p:txBody>
      </p:sp>
      <p:sp>
        <p:nvSpPr>
          <p:cNvPr id="184" name="Google Shape;184;p8:notes"/>
          <p:cNvSpPr txBox="1"/>
          <p:nvPr>
            <p:ph idx="12" type="sldNum"/>
          </p:nvPr>
        </p:nvSpPr>
        <p:spPr>
          <a:xfrm>
            <a:off x="8286750" y="7816850"/>
            <a:ext cx="6340475" cy="41275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9:notes"/>
          <p:cNvSpPr/>
          <p:nvPr>
            <p:ph idx="2" type="sldImg"/>
          </p:nvPr>
        </p:nvSpPr>
        <p:spPr>
          <a:xfrm>
            <a:off x="5330825" y="1028700"/>
            <a:ext cx="3968750" cy="27781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9:notes"/>
          <p:cNvSpPr txBox="1"/>
          <p:nvPr>
            <p:ph idx="1" type="body"/>
          </p:nvPr>
        </p:nvSpPr>
        <p:spPr>
          <a:xfrm>
            <a:off x="1463675" y="3960813"/>
            <a:ext cx="11703050" cy="3240087"/>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latin typeface="Calibri"/>
                <a:ea typeface="Calibri"/>
                <a:cs typeface="Calibri"/>
                <a:sym typeface="Calibri"/>
              </a:rPr>
              <a:t>The University of Alabama at Birmingham Project: Providing an Optimized and emPower Pregnancy for You. Also known as POPPY is led by PI Dr. Rachel Sinkey. </a:t>
            </a:r>
            <a:endParaRPr/>
          </a:p>
          <a:p>
            <a:pPr indent="0" lvl="0" marL="0" rtl="0" algn="l">
              <a:spcBef>
                <a:spcPts val="0"/>
              </a:spcBef>
              <a:spcAft>
                <a:spcPts val="0"/>
              </a:spcAft>
              <a:buNone/>
            </a:pPr>
            <a:r>
              <a:t/>
            </a:r>
            <a:endParaRPr>
              <a:latin typeface="Calibri"/>
              <a:ea typeface="Calibri"/>
              <a:cs typeface="Calibri"/>
              <a:sym typeface="Calibri"/>
            </a:endParaRPr>
          </a:p>
          <a:p>
            <a:pPr indent="-171450" lvl="0" marL="171450" rtl="0" algn="l">
              <a:spcBef>
                <a:spcPts val="0"/>
              </a:spcBef>
              <a:spcAft>
                <a:spcPts val="0"/>
              </a:spcAft>
              <a:buClr>
                <a:srgbClr val="333333"/>
              </a:buClr>
              <a:buSzPts val="1200"/>
              <a:buFont typeface="Arial"/>
              <a:buChar char="•"/>
            </a:pPr>
            <a:r>
              <a:rPr b="0" i="0" lang="en-US">
                <a:solidFill>
                  <a:srgbClr val="333333"/>
                </a:solidFill>
                <a:highlight>
                  <a:srgbClr val="FFFFFF"/>
                </a:highlight>
                <a:latin typeface="Proxima Nova"/>
                <a:ea typeface="Proxima Nova"/>
                <a:cs typeface="Proxima Nova"/>
                <a:sym typeface="Proxima Nova"/>
              </a:rPr>
              <a:t>US maternal mortality and preterm birth rates are among the highest in the developed world due, at least in part, to a combination of racial, regional, and socioeconomic disparities. Our preliminary work demonstrates that differences in the Area Deprivation Index (ADI) are associated with racial/ethnic disparities in maternal and perinatal outcomes in Alabama. The purpose of the P</a:t>
            </a:r>
            <a:r>
              <a:rPr b="0" baseline="30000" i="0" lang="en-US">
                <a:solidFill>
                  <a:srgbClr val="333333"/>
                </a:solidFill>
                <a:highlight>
                  <a:srgbClr val="FFFFFF"/>
                </a:highlight>
                <a:latin typeface="Proxima Nova"/>
                <a:ea typeface="Proxima Nova"/>
                <a:cs typeface="Proxima Nova"/>
                <a:sym typeface="Proxima Nova"/>
              </a:rPr>
              <a:t>3</a:t>
            </a:r>
            <a:r>
              <a:rPr b="0" i="0" lang="en-US">
                <a:solidFill>
                  <a:srgbClr val="333333"/>
                </a:solidFill>
                <a:highlight>
                  <a:srgbClr val="FFFFFF"/>
                </a:highlight>
                <a:latin typeface="Proxima Nova"/>
                <a:ea typeface="Proxima Nova"/>
                <a:cs typeface="Proxima Nova"/>
                <a:sym typeface="Proxima Nova"/>
              </a:rPr>
              <a:t> Providing an Optimized and emPowered Pregnancy for You (P</a:t>
            </a:r>
            <a:r>
              <a:rPr b="0" baseline="30000" i="0" lang="en-US">
                <a:solidFill>
                  <a:srgbClr val="333333"/>
                </a:solidFill>
                <a:highlight>
                  <a:srgbClr val="FFFFFF"/>
                </a:highlight>
                <a:latin typeface="Proxima Nova"/>
                <a:ea typeface="Proxima Nova"/>
                <a:cs typeface="Proxima Nova"/>
                <a:sym typeface="Proxima Nova"/>
              </a:rPr>
              <a:t>3</a:t>
            </a:r>
            <a:r>
              <a:rPr b="0" i="0" lang="en-US">
                <a:solidFill>
                  <a:srgbClr val="333333"/>
                </a:solidFill>
                <a:highlight>
                  <a:srgbClr val="FFFFFF"/>
                </a:highlight>
                <a:latin typeface="Proxima Nova"/>
                <a:ea typeface="Proxima Nova"/>
                <a:cs typeface="Proxima Nova"/>
                <a:sym typeface="Proxima Nova"/>
              </a:rPr>
              <a:t>OPPY) study is to evaluate promising interventions to reduce disparities and improve health care access and quality among pregnant women and their infants from historically marginalized communities. They will test the hypothesis that an innovative mobile-health integrated care model and/or a community health worker integrated care model will improve pregnancy outcomes among women who experience persistent disparities.</a:t>
            </a:r>
            <a:endParaRPr/>
          </a:p>
          <a:p>
            <a:pPr indent="0" lvl="0" marL="0" rtl="0" algn="l">
              <a:spcBef>
                <a:spcPts val="0"/>
              </a:spcBef>
              <a:spcAft>
                <a:spcPts val="0"/>
              </a:spcAft>
              <a:buClr>
                <a:schemeClr val="dk1"/>
              </a:buClr>
              <a:buSzPts val="1200"/>
              <a:buFont typeface="Arial"/>
              <a:buNone/>
            </a:pPr>
            <a:r>
              <a:t/>
            </a:r>
            <a:endParaRPr>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lang="en-US">
                <a:latin typeface="Calibri"/>
                <a:ea typeface="Calibri"/>
                <a:cs typeface="Calibri"/>
                <a:sym typeface="Calibri"/>
              </a:rPr>
              <a:t>They have </a:t>
            </a:r>
            <a:r>
              <a:rPr b="0" i="0" lang="en-US">
                <a:solidFill>
                  <a:srgbClr val="212529"/>
                </a:solidFill>
                <a:highlight>
                  <a:srgbClr val="FFFFFF"/>
                </a:highlight>
                <a:latin typeface="Calibri"/>
                <a:ea typeface="Calibri"/>
                <a:cs typeface="Calibri"/>
                <a:sym typeface="Calibri"/>
              </a:rPr>
              <a:t>ongoing collaborations with entities outside of the Network including: ConnectionHealth, Memora, Khiari and Little Angels Memorial, The Preeclampsia Foundation, and North Carolina A&amp;T State University. </a:t>
            </a:r>
            <a:endParaRPr>
              <a:latin typeface="Calibri"/>
              <a:ea typeface="Calibri"/>
              <a:cs typeface="Calibri"/>
              <a:sym typeface="Calibri"/>
            </a:endParaRPr>
          </a:p>
        </p:txBody>
      </p:sp>
      <p:sp>
        <p:nvSpPr>
          <p:cNvPr id="193" name="Google Shape;193;p9:notes"/>
          <p:cNvSpPr txBox="1"/>
          <p:nvPr>
            <p:ph idx="12" type="sldNum"/>
          </p:nvPr>
        </p:nvSpPr>
        <p:spPr>
          <a:xfrm>
            <a:off x="8286750" y="7816850"/>
            <a:ext cx="6340475" cy="41275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4.png"/><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spTree>
      <p:nvGrpSpPr>
        <p:cNvPr id="10" name="Shape 10"/>
        <p:cNvGrpSpPr/>
        <p:nvPr/>
      </p:nvGrpSpPr>
      <p:grpSpPr>
        <a:xfrm>
          <a:off x="0" y="0"/>
          <a:ext cx="0" cy="0"/>
          <a:chOff x="0" y="0"/>
          <a:chExt cx="0" cy="0"/>
        </a:xfrm>
      </p:grpSpPr>
      <p:sp>
        <p:nvSpPr>
          <p:cNvPr id="11" name="Google Shape;11;p18"/>
          <p:cNvSpPr/>
          <p:nvPr/>
        </p:nvSpPr>
        <p:spPr>
          <a:xfrm>
            <a:off x="200025" y="2543175"/>
            <a:ext cx="8943975" cy="2028825"/>
          </a:xfrm>
          <a:custGeom>
            <a:rect b="b" l="l" r="r" t="t"/>
            <a:pathLst>
              <a:path extrusionOk="0" h="3246120" w="14310360">
                <a:moveTo>
                  <a:pt x="0" y="3246119"/>
                </a:moveTo>
                <a:lnTo>
                  <a:pt x="14310360" y="3246119"/>
                </a:lnTo>
                <a:lnTo>
                  <a:pt x="14310360" y="0"/>
                </a:lnTo>
                <a:lnTo>
                  <a:pt x="0" y="0"/>
                </a:lnTo>
                <a:lnTo>
                  <a:pt x="0" y="3246119"/>
                </a:lnTo>
                <a:close/>
              </a:path>
            </a:pathLst>
          </a:custGeom>
          <a:solidFill>
            <a:srgbClr val="C10E2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765" u="none" cap="none" strike="noStrike">
              <a:solidFill>
                <a:srgbClr val="C10E21"/>
              </a:solidFill>
              <a:latin typeface="Calibri"/>
              <a:ea typeface="Calibri"/>
              <a:cs typeface="Calibri"/>
              <a:sym typeface="Calibri"/>
            </a:endParaRPr>
          </a:p>
        </p:txBody>
      </p:sp>
      <p:sp>
        <p:nvSpPr>
          <p:cNvPr id="12" name="Google Shape;12;p18"/>
          <p:cNvSpPr/>
          <p:nvPr/>
        </p:nvSpPr>
        <p:spPr>
          <a:xfrm>
            <a:off x="0" y="2543175"/>
            <a:ext cx="200025" cy="2028825"/>
          </a:xfrm>
          <a:custGeom>
            <a:rect b="b" l="l" r="r" t="t"/>
            <a:pathLst>
              <a:path extrusionOk="0" h="3246120" w="320040">
                <a:moveTo>
                  <a:pt x="0" y="3246119"/>
                </a:moveTo>
                <a:lnTo>
                  <a:pt x="320040" y="3246119"/>
                </a:lnTo>
                <a:lnTo>
                  <a:pt x="320040" y="0"/>
                </a:lnTo>
                <a:lnTo>
                  <a:pt x="0" y="0"/>
                </a:lnTo>
                <a:lnTo>
                  <a:pt x="0" y="3246119"/>
                </a:lnTo>
                <a:close/>
              </a:path>
            </a:pathLst>
          </a:custGeom>
          <a:solidFill>
            <a:srgbClr val="99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765" u="none" cap="none" strike="noStrike">
              <a:solidFill>
                <a:srgbClr val="990000"/>
              </a:solidFill>
              <a:latin typeface="Calibri"/>
              <a:ea typeface="Calibri"/>
              <a:cs typeface="Calibri"/>
              <a:sym typeface="Calibri"/>
            </a:endParaRPr>
          </a:p>
        </p:txBody>
      </p:sp>
      <p:sp>
        <p:nvSpPr>
          <p:cNvPr id="13" name="Google Shape;13;p18"/>
          <p:cNvSpPr txBox="1"/>
          <p:nvPr>
            <p:ph idx="1" type="subTitle"/>
          </p:nvPr>
        </p:nvSpPr>
        <p:spPr>
          <a:xfrm>
            <a:off x="533400" y="3747044"/>
            <a:ext cx="8171478" cy="577176"/>
          </a:xfrm>
          <a:prstGeom prst="rect">
            <a:avLst/>
          </a:prstGeom>
          <a:noFill/>
          <a:ln>
            <a:noFill/>
          </a:ln>
        </p:spPr>
        <p:txBody>
          <a:bodyPr anchorCtr="0" anchor="t" bIns="45700" lIns="91425" spcFirstLastPara="1" rIns="91425" wrap="square" tIns="45700">
            <a:noAutofit/>
          </a:bodyPr>
          <a:lstStyle>
            <a:lvl1pPr lvl="0" marR="0" rtl="0" algn="l">
              <a:spcBef>
                <a:spcPts val="36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lvl="1" marR="0" rtl="0" algn="ctr">
              <a:spcBef>
                <a:spcPts val="400"/>
              </a:spcBef>
              <a:spcAft>
                <a:spcPts val="0"/>
              </a:spcAft>
              <a:buClr>
                <a:schemeClr val="dk1"/>
              </a:buClr>
              <a:buSzPts val="2000"/>
              <a:buFont typeface="Calibri"/>
              <a:buNone/>
              <a:defRPr b="0" i="0" sz="2000" u="none" cap="none" strike="noStrike">
                <a:solidFill>
                  <a:schemeClr val="dk1"/>
                </a:solidFill>
                <a:latin typeface="Calibri"/>
                <a:ea typeface="Calibri"/>
                <a:cs typeface="Calibri"/>
                <a:sym typeface="Calibri"/>
              </a:defRPr>
            </a:lvl2pPr>
            <a:lvl3pPr lvl="2" marR="0" rtl="0" algn="ctr">
              <a:spcBef>
                <a:spcPts val="36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ctr">
              <a:spcBef>
                <a:spcPts val="320"/>
              </a:spcBef>
              <a:spcAft>
                <a:spcPts val="0"/>
              </a:spcAft>
              <a:buClr>
                <a:schemeClr val="dk1"/>
              </a:buClr>
              <a:buSzPts val="1600"/>
              <a:buFont typeface="Calibri"/>
              <a:buNone/>
              <a:defRPr b="0" i="0" sz="1600" u="none" cap="none" strike="noStrike">
                <a:solidFill>
                  <a:schemeClr val="dk1"/>
                </a:solidFill>
                <a:latin typeface="Calibri"/>
                <a:ea typeface="Calibri"/>
                <a:cs typeface="Calibri"/>
                <a:sym typeface="Calibri"/>
              </a:defRPr>
            </a:lvl4pPr>
            <a:lvl5pPr lvl="4" marR="0" rtl="0" algn="ctr">
              <a:spcBef>
                <a:spcPts val="320"/>
              </a:spcBef>
              <a:spcAft>
                <a:spcPts val="0"/>
              </a:spcAft>
              <a:buClr>
                <a:schemeClr val="dk1"/>
              </a:buClr>
              <a:buSzPts val="1600"/>
              <a:buFont typeface="Calibri"/>
              <a:buNone/>
              <a:defRPr b="0" i="0" sz="1600" u="none" cap="none" strike="noStrike">
                <a:solidFill>
                  <a:schemeClr val="dk1"/>
                </a:solidFill>
                <a:latin typeface="Calibri"/>
                <a:ea typeface="Calibri"/>
                <a:cs typeface="Calibri"/>
                <a:sym typeface="Calibri"/>
              </a:defRPr>
            </a:lvl5pPr>
            <a:lvl6pPr lvl="5" marR="0" rtl="0" algn="ctr">
              <a:spcBef>
                <a:spcPts val="0"/>
              </a:spcBef>
              <a:spcAft>
                <a:spcPts val="0"/>
              </a:spcAft>
              <a:buSzPts val="1600"/>
              <a:buFont typeface="Calibri"/>
              <a:buNone/>
              <a:defRPr b="0" i="0" sz="1600" u="none" cap="none" strike="noStrike">
                <a:latin typeface="Calibri"/>
                <a:ea typeface="Calibri"/>
                <a:cs typeface="Calibri"/>
                <a:sym typeface="Calibri"/>
              </a:defRPr>
            </a:lvl6pPr>
            <a:lvl7pPr lvl="6" marR="0" rtl="0" algn="ctr">
              <a:spcBef>
                <a:spcPts val="0"/>
              </a:spcBef>
              <a:spcAft>
                <a:spcPts val="0"/>
              </a:spcAft>
              <a:buSzPts val="1600"/>
              <a:buFont typeface="Calibri"/>
              <a:buNone/>
              <a:defRPr b="0" i="0" sz="1600" u="none" cap="none" strike="noStrike">
                <a:latin typeface="Calibri"/>
                <a:ea typeface="Calibri"/>
                <a:cs typeface="Calibri"/>
                <a:sym typeface="Calibri"/>
              </a:defRPr>
            </a:lvl7pPr>
            <a:lvl8pPr lvl="7" marR="0" rtl="0" algn="ctr">
              <a:spcBef>
                <a:spcPts val="0"/>
              </a:spcBef>
              <a:spcAft>
                <a:spcPts val="0"/>
              </a:spcAft>
              <a:buSzPts val="1600"/>
              <a:buFont typeface="Calibri"/>
              <a:buNone/>
              <a:defRPr b="0" i="0" sz="1600" u="none" cap="none" strike="noStrike">
                <a:latin typeface="Calibri"/>
                <a:ea typeface="Calibri"/>
                <a:cs typeface="Calibri"/>
                <a:sym typeface="Calibri"/>
              </a:defRPr>
            </a:lvl8pPr>
            <a:lvl9pPr lvl="8" marR="0" rtl="0" algn="ctr">
              <a:spcBef>
                <a:spcPts val="0"/>
              </a:spcBef>
              <a:spcAft>
                <a:spcPts val="0"/>
              </a:spcAft>
              <a:buSzPts val="1600"/>
              <a:buFont typeface="Calibri"/>
              <a:buNone/>
              <a:defRPr b="0" i="0" sz="1600" u="none" cap="none" strike="noStrike">
                <a:latin typeface="Calibri"/>
                <a:ea typeface="Calibri"/>
                <a:cs typeface="Calibri"/>
                <a:sym typeface="Calibri"/>
              </a:defRPr>
            </a:lvl9pPr>
          </a:lstStyle>
          <a:p/>
        </p:txBody>
      </p:sp>
      <p:sp>
        <p:nvSpPr>
          <p:cNvPr id="14" name="Google Shape;14;p18"/>
          <p:cNvSpPr txBox="1"/>
          <p:nvPr>
            <p:ph type="ctrTitle"/>
          </p:nvPr>
        </p:nvSpPr>
        <p:spPr>
          <a:xfrm>
            <a:off x="533400" y="2743200"/>
            <a:ext cx="8171478" cy="999995"/>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4800" u="none" cap="none" strike="noStrike">
                <a:solidFill>
                  <a:schemeClr val="lt1"/>
                </a:solidFill>
                <a:latin typeface="Arial"/>
                <a:ea typeface="Arial"/>
                <a:cs typeface="Arial"/>
                <a:sym typeface="Arial"/>
              </a:defRPr>
            </a:lvl1pPr>
            <a:lvl2pPr lvl="1"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2pPr>
            <a:lvl3pPr lvl="2"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3pPr>
            <a:lvl4pPr lvl="3"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4pPr>
            <a:lvl5pPr lvl="4"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5pPr>
            <a:lvl6pPr lvl="5"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6pPr>
            <a:lvl7pPr lvl="6"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7pPr>
            <a:lvl8pPr lvl="7"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8pPr>
            <a:lvl9pPr lvl="8"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9pPr>
          </a:lstStyle>
          <a:p/>
        </p:txBody>
      </p:sp>
      <p:sp>
        <p:nvSpPr>
          <p:cNvPr id="15" name="Google Shape;15;p18"/>
          <p:cNvSpPr/>
          <p:nvPr/>
        </p:nvSpPr>
        <p:spPr>
          <a:xfrm rot="-5400000">
            <a:off x="91281" y="3444081"/>
            <a:ext cx="838201" cy="198437"/>
          </a:xfrm>
          <a:custGeom>
            <a:rect b="b" l="l" r="r" t="t"/>
            <a:pathLst>
              <a:path extrusionOk="0" h="120000" w="3885565">
                <a:moveTo>
                  <a:pt x="0" y="0"/>
                </a:moveTo>
                <a:lnTo>
                  <a:pt x="3885336" y="0"/>
                </a:lnTo>
              </a:path>
            </a:pathLst>
          </a:custGeom>
          <a:noFill/>
          <a:ln cap="rnd" cmpd="sng" w="22225">
            <a:solidFill>
              <a:schemeClr val="lt1"/>
            </a:solidFill>
            <a:prstDash val="dot"/>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765" u="none" cap="none" strike="noStrike">
              <a:solidFill>
                <a:schemeClr val="dk1"/>
              </a:solidFill>
              <a:latin typeface="Calibri"/>
              <a:ea typeface="Calibri"/>
              <a:cs typeface="Calibri"/>
              <a:sym typeface="Calibri"/>
            </a:endParaRPr>
          </a:p>
        </p:txBody>
      </p:sp>
      <p:pic>
        <p:nvPicPr>
          <p:cNvPr id="16" name="Google Shape;16;p18"/>
          <p:cNvPicPr preferRelativeResize="0"/>
          <p:nvPr/>
        </p:nvPicPr>
        <p:blipFill rotWithShape="1">
          <a:blip r:embed="rId2">
            <a:alphaModFix/>
          </a:blip>
          <a:srcRect b="0" l="0" r="0" t="0"/>
          <a:stretch/>
        </p:blipFill>
        <p:spPr>
          <a:xfrm>
            <a:off x="334962" y="218910"/>
            <a:ext cx="1516345" cy="82024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atermark Slides - One Column">
  <p:cSld name="Watermark Slides - One Column">
    <p:spTree>
      <p:nvGrpSpPr>
        <p:cNvPr id="78" name="Shape 78"/>
        <p:cNvGrpSpPr/>
        <p:nvPr/>
      </p:nvGrpSpPr>
      <p:grpSpPr>
        <a:xfrm>
          <a:off x="0" y="0"/>
          <a:ext cx="0" cy="0"/>
          <a:chOff x="0" y="0"/>
          <a:chExt cx="0" cy="0"/>
        </a:xfrm>
      </p:grpSpPr>
      <p:sp>
        <p:nvSpPr>
          <p:cNvPr id="79" name="Google Shape;79;p33"/>
          <p:cNvSpPr txBox="1"/>
          <p:nvPr>
            <p:ph idx="1" type="subTitle"/>
          </p:nvPr>
        </p:nvSpPr>
        <p:spPr>
          <a:xfrm>
            <a:off x="457200" y="1490664"/>
            <a:ext cx="8077200" cy="49053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80" name="Google Shape;80;p33"/>
          <p:cNvSpPr txBox="1"/>
          <p:nvPr>
            <p:ph type="ctrTitle"/>
          </p:nvPr>
        </p:nvSpPr>
        <p:spPr>
          <a:xfrm>
            <a:off x="457200" y="914399"/>
            <a:ext cx="8077200" cy="652463"/>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rgbClr val="C10E21"/>
              </a:buClr>
              <a:buSzPts val="3600"/>
              <a:buFont typeface="Arial"/>
              <a:buNone/>
              <a:defRPr b="1" i="0" sz="3600" u="none" cap="none" strike="noStrike">
                <a:solidFill>
                  <a:srgbClr val="C10E2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1" name="Google Shape;81;p33"/>
          <p:cNvSpPr txBox="1"/>
          <p:nvPr>
            <p:ph idx="2" type="body"/>
          </p:nvPr>
        </p:nvSpPr>
        <p:spPr>
          <a:xfrm>
            <a:off x="457201" y="2209800"/>
            <a:ext cx="8077199" cy="3581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C10E21"/>
              </a:buClr>
              <a:buSzPts val="1600"/>
              <a:buFont typeface="Arial"/>
              <a:buNone/>
              <a:defRPr b="0" i="0" sz="1600" u="none" cap="none" strike="noStrike">
                <a:solidFill>
                  <a:srgbClr val="C10E21"/>
                </a:solidFill>
                <a:latin typeface="Arial"/>
                <a:ea typeface="Arial"/>
                <a:cs typeface="Arial"/>
                <a:sym typeface="Arial"/>
              </a:defRPr>
            </a:lvl1pPr>
            <a:lvl2pPr indent="-330200" lvl="1" marL="914400" marR="0" rtl="0" algn="l">
              <a:lnSpc>
                <a:spcPct val="90000"/>
              </a:lnSpc>
              <a:spcBef>
                <a:spcPts val="11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04800" lvl="3" marL="18288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 name="Google Shape;82;p33"/>
          <p:cNvSpPr/>
          <p:nvPr/>
        </p:nvSpPr>
        <p:spPr>
          <a:xfrm>
            <a:off x="8747006" y="5994964"/>
            <a:ext cx="232694" cy="232694"/>
          </a:xfrm>
          <a:prstGeom prst="ellipse">
            <a:avLst/>
          </a:prstGeom>
          <a:noFill/>
          <a:ln cap="rnd" cmpd="sng" w="25400">
            <a:solidFill>
              <a:srgbClr val="8A8B8A"/>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83" name="Google Shape;83;p33"/>
          <p:cNvSpPr txBox="1"/>
          <p:nvPr>
            <p:ph idx="12" type="sldNum"/>
          </p:nvPr>
        </p:nvSpPr>
        <p:spPr>
          <a:xfrm>
            <a:off x="8686800" y="5943600"/>
            <a:ext cx="353105" cy="335422"/>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spcAft>
                <a:spcPts val="0"/>
              </a:spcAft>
              <a:buNone/>
              <a:defRPr b="0" i="0" sz="700">
                <a:solidFill>
                  <a:srgbClr val="8A8B8A"/>
                </a:solidFill>
                <a:latin typeface="Arial"/>
                <a:ea typeface="Arial"/>
                <a:cs typeface="Arial"/>
                <a:sym typeface="Arial"/>
              </a:defRPr>
            </a:lvl1pPr>
            <a:lvl2pPr indent="0" lvl="1" marL="0" marR="0" rtl="0" algn="ctr">
              <a:spcBef>
                <a:spcPts val="0"/>
              </a:spcBef>
              <a:spcAft>
                <a:spcPts val="0"/>
              </a:spcAft>
              <a:buNone/>
              <a:defRPr b="0" i="0" sz="700">
                <a:solidFill>
                  <a:srgbClr val="8A8B8A"/>
                </a:solidFill>
                <a:latin typeface="Arial"/>
                <a:ea typeface="Arial"/>
                <a:cs typeface="Arial"/>
                <a:sym typeface="Arial"/>
              </a:defRPr>
            </a:lvl2pPr>
            <a:lvl3pPr indent="0" lvl="2" marL="0" marR="0" rtl="0" algn="ctr">
              <a:spcBef>
                <a:spcPts val="0"/>
              </a:spcBef>
              <a:spcAft>
                <a:spcPts val="0"/>
              </a:spcAft>
              <a:buNone/>
              <a:defRPr b="0" i="0" sz="700">
                <a:solidFill>
                  <a:srgbClr val="8A8B8A"/>
                </a:solidFill>
                <a:latin typeface="Arial"/>
                <a:ea typeface="Arial"/>
                <a:cs typeface="Arial"/>
                <a:sym typeface="Arial"/>
              </a:defRPr>
            </a:lvl3pPr>
            <a:lvl4pPr indent="0" lvl="3" marL="0" marR="0" rtl="0" algn="ctr">
              <a:spcBef>
                <a:spcPts val="0"/>
              </a:spcBef>
              <a:spcAft>
                <a:spcPts val="0"/>
              </a:spcAft>
              <a:buNone/>
              <a:defRPr b="0" i="0" sz="700">
                <a:solidFill>
                  <a:srgbClr val="8A8B8A"/>
                </a:solidFill>
                <a:latin typeface="Arial"/>
                <a:ea typeface="Arial"/>
                <a:cs typeface="Arial"/>
                <a:sym typeface="Arial"/>
              </a:defRPr>
            </a:lvl4pPr>
            <a:lvl5pPr indent="0" lvl="4" marL="0" marR="0" rtl="0" algn="ctr">
              <a:spcBef>
                <a:spcPts val="0"/>
              </a:spcBef>
              <a:spcAft>
                <a:spcPts val="0"/>
              </a:spcAft>
              <a:buNone/>
              <a:defRPr b="0" i="0" sz="700">
                <a:solidFill>
                  <a:srgbClr val="8A8B8A"/>
                </a:solidFill>
                <a:latin typeface="Arial"/>
                <a:ea typeface="Arial"/>
                <a:cs typeface="Arial"/>
                <a:sym typeface="Arial"/>
              </a:defRPr>
            </a:lvl5pPr>
            <a:lvl6pPr indent="0" lvl="5" marL="0" marR="0" rtl="0" algn="ctr">
              <a:spcBef>
                <a:spcPts val="0"/>
              </a:spcBef>
              <a:spcAft>
                <a:spcPts val="0"/>
              </a:spcAft>
              <a:buNone/>
              <a:defRPr b="0" i="0" sz="700">
                <a:solidFill>
                  <a:srgbClr val="8A8B8A"/>
                </a:solidFill>
                <a:latin typeface="Arial"/>
                <a:ea typeface="Arial"/>
                <a:cs typeface="Arial"/>
                <a:sym typeface="Arial"/>
              </a:defRPr>
            </a:lvl6pPr>
            <a:lvl7pPr indent="0" lvl="6" marL="0" marR="0" rtl="0" algn="ctr">
              <a:spcBef>
                <a:spcPts val="0"/>
              </a:spcBef>
              <a:spcAft>
                <a:spcPts val="0"/>
              </a:spcAft>
              <a:buNone/>
              <a:defRPr b="0" i="0" sz="700">
                <a:solidFill>
                  <a:srgbClr val="8A8B8A"/>
                </a:solidFill>
                <a:latin typeface="Arial"/>
                <a:ea typeface="Arial"/>
                <a:cs typeface="Arial"/>
                <a:sym typeface="Arial"/>
              </a:defRPr>
            </a:lvl7pPr>
            <a:lvl8pPr indent="0" lvl="7" marL="0" marR="0" rtl="0" algn="ctr">
              <a:spcBef>
                <a:spcPts val="0"/>
              </a:spcBef>
              <a:spcAft>
                <a:spcPts val="0"/>
              </a:spcAft>
              <a:buNone/>
              <a:defRPr b="0" i="0" sz="700">
                <a:solidFill>
                  <a:srgbClr val="8A8B8A"/>
                </a:solidFill>
                <a:latin typeface="Arial"/>
                <a:ea typeface="Arial"/>
                <a:cs typeface="Arial"/>
                <a:sym typeface="Arial"/>
              </a:defRPr>
            </a:lvl8pPr>
            <a:lvl9pPr indent="0" lvl="8" marL="0" marR="0" rtl="0" algn="ctr">
              <a:spcBef>
                <a:spcPts val="0"/>
              </a:spcBef>
              <a:spcAft>
                <a:spcPts val="0"/>
              </a:spcAft>
              <a:buNone/>
              <a:defRPr b="0" i="0" sz="700">
                <a:solidFill>
                  <a:srgbClr val="8A8B8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atermark Slides - Three Column">
  <p:cSld name="Watermark Slides - Three Column">
    <p:spTree>
      <p:nvGrpSpPr>
        <p:cNvPr id="84" name="Shape 84"/>
        <p:cNvGrpSpPr/>
        <p:nvPr/>
      </p:nvGrpSpPr>
      <p:grpSpPr>
        <a:xfrm>
          <a:off x="0" y="0"/>
          <a:ext cx="0" cy="0"/>
          <a:chOff x="0" y="0"/>
          <a:chExt cx="0" cy="0"/>
        </a:xfrm>
      </p:grpSpPr>
      <p:sp>
        <p:nvSpPr>
          <p:cNvPr id="85" name="Google Shape;85;p34"/>
          <p:cNvSpPr txBox="1"/>
          <p:nvPr>
            <p:ph idx="1" type="subTitle"/>
          </p:nvPr>
        </p:nvSpPr>
        <p:spPr>
          <a:xfrm>
            <a:off x="457200" y="1490664"/>
            <a:ext cx="8077200" cy="49053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86" name="Google Shape;86;p34"/>
          <p:cNvSpPr txBox="1"/>
          <p:nvPr>
            <p:ph type="ctrTitle"/>
          </p:nvPr>
        </p:nvSpPr>
        <p:spPr>
          <a:xfrm>
            <a:off x="457200" y="914399"/>
            <a:ext cx="8077200" cy="652463"/>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rgbClr val="C10E21"/>
              </a:buClr>
              <a:buSzPts val="3600"/>
              <a:buFont typeface="Arial"/>
              <a:buNone/>
              <a:defRPr b="1" i="0" sz="3600" u="none" cap="none" strike="noStrike">
                <a:solidFill>
                  <a:srgbClr val="C10E2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7" name="Google Shape;87;p34"/>
          <p:cNvSpPr txBox="1"/>
          <p:nvPr>
            <p:ph idx="2" type="body"/>
          </p:nvPr>
        </p:nvSpPr>
        <p:spPr>
          <a:xfrm>
            <a:off x="457200" y="2209801"/>
            <a:ext cx="2514600" cy="35813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C10E21"/>
              </a:buClr>
              <a:buSzPts val="1600"/>
              <a:buFont typeface="Arial"/>
              <a:buNone/>
              <a:defRPr b="0" i="0" sz="1600" u="none" cap="none" strike="noStrike">
                <a:solidFill>
                  <a:srgbClr val="C10E21"/>
                </a:solidFill>
                <a:latin typeface="Arial"/>
                <a:ea typeface="Arial"/>
                <a:cs typeface="Arial"/>
                <a:sym typeface="Arial"/>
              </a:defRPr>
            </a:lvl1pPr>
            <a:lvl2pPr indent="-330200" lvl="1" marL="914400" marR="0" rtl="0" algn="l">
              <a:lnSpc>
                <a:spcPct val="90000"/>
              </a:lnSpc>
              <a:spcBef>
                <a:spcPts val="11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04800" lvl="3" marL="18288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34"/>
          <p:cNvSpPr txBox="1"/>
          <p:nvPr>
            <p:ph idx="3" type="body"/>
          </p:nvPr>
        </p:nvSpPr>
        <p:spPr>
          <a:xfrm>
            <a:off x="6019800" y="2209801"/>
            <a:ext cx="2514600" cy="3581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C10E21"/>
              </a:buClr>
              <a:buSzPts val="1600"/>
              <a:buFont typeface="Arial"/>
              <a:buNone/>
              <a:defRPr b="0" i="0" sz="1600" u="none" cap="none" strike="noStrike">
                <a:solidFill>
                  <a:srgbClr val="C10E21"/>
                </a:solidFill>
                <a:latin typeface="Arial"/>
                <a:ea typeface="Arial"/>
                <a:cs typeface="Arial"/>
                <a:sym typeface="Arial"/>
              </a:defRPr>
            </a:lvl1pPr>
            <a:lvl2pPr indent="-330200" lvl="1" marL="914400" marR="0" rtl="0" algn="l">
              <a:lnSpc>
                <a:spcPct val="90000"/>
              </a:lnSpc>
              <a:spcBef>
                <a:spcPts val="11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04800" lvl="3" marL="18288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 name="Google Shape;89;p34"/>
          <p:cNvSpPr txBox="1"/>
          <p:nvPr>
            <p:ph idx="4" type="body"/>
          </p:nvPr>
        </p:nvSpPr>
        <p:spPr>
          <a:xfrm>
            <a:off x="3238500" y="2209801"/>
            <a:ext cx="2514600" cy="3581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C10E21"/>
              </a:buClr>
              <a:buSzPts val="1600"/>
              <a:buFont typeface="Arial"/>
              <a:buNone/>
              <a:defRPr b="0" i="0" sz="1600" u="none" cap="none" strike="noStrike">
                <a:solidFill>
                  <a:srgbClr val="C10E21"/>
                </a:solidFill>
                <a:latin typeface="Arial"/>
                <a:ea typeface="Arial"/>
                <a:cs typeface="Arial"/>
                <a:sym typeface="Arial"/>
              </a:defRPr>
            </a:lvl1pPr>
            <a:lvl2pPr indent="-330200" lvl="1" marL="914400" marR="0" rtl="0" algn="l">
              <a:lnSpc>
                <a:spcPct val="90000"/>
              </a:lnSpc>
              <a:spcBef>
                <a:spcPts val="11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04800" lvl="3" marL="18288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 name="Google Shape;90;p34"/>
          <p:cNvSpPr/>
          <p:nvPr/>
        </p:nvSpPr>
        <p:spPr>
          <a:xfrm>
            <a:off x="8747006" y="5994964"/>
            <a:ext cx="232694" cy="232694"/>
          </a:xfrm>
          <a:prstGeom prst="ellipse">
            <a:avLst/>
          </a:prstGeom>
          <a:noFill/>
          <a:ln cap="rnd" cmpd="sng" w="25400">
            <a:solidFill>
              <a:srgbClr val="8A8B8A"/>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91" name="Google Shape;91;p34"/>
          <p:cNvSpPr txBox="1"/>
          <p:nvPr>
            <p:ph idx="12" type="sldNum"/>
          </p:nvPr>
        </p:nvSpPr>
        <p:spPr>
          <a:xfrm>
            <a:off x="8686800" y="5943600"/>
            <a:ext cx="353105" cy="335422"/>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spcAft>
                <a:spcPts val="0"/>
              </a:spcAft>
              <a:buNone/>
              <a:defRPr b="0" i="0" sz="700">
                <a:solidFill>
                  <a:srgbClr val="8A8B8A"/>
                </a:solidFill>
                <a:latin typeface="Arial"/>
                <a:ea typeface="Arial"/>
                <a:cs typeface="Arial"/>
                <a:sym typeface="Arial"/>
              </a:defRPr>
            </a:lvl1pPr>
            <a:lvl2pPr indent="0" lvl="1" marL="0" marR="0" rtl="0" algn="ctr">
              <a:spcBef>
                <a:spcPts val="0"/>
              </a:spcBef>
              <a:spcAft>
                <a:spcPts val="0"/>
              </a:spcAft>
              <a:buNone/>
              <a:defRPr b="0" i="0" sz="700">
                <a:solidFill>
                  <a:srgbClr val="8A8B8A"/>
                </a:solidFill>
                <a:latin typeface="Arial"/>
                <a:ea typeface="Arial"/>
                <a:cs typeface="Arial"/>
                <a:sym typeface="Arial"/>
              </a:defRPr>
            </a:lvl2pPr>
            <a:lvl3pPr indent="0" lvl="2" marL="0" marR="0" rtl="0" algn="ctr">
              <a:spcBef>
                <a:spcPts val="0"/>
              </a:spcBef>
              <a:spcAft>
                <a:spcPts val="0"/>
              </a:spcAft>
              <a:buNone/>
              <a:defRPr b="0" i="0" sz="700">
                <a:solidFill>
                  <a:srgbClr val="8A8B8A"/>
                </a:solidFill>
                <a:latin typeface="Arial"/>
                <a:ea typeface="Arial"/>
                <a:cs typeface="Arial"/>
                <a:sym typeface="Arial"/>
              </a:defRPr>
            </a:lvl3pPr>
            <a:lvl4pPr indent="0" lvl="3" marL="0" marR="0" rtl="0" algn="ctr">
              <a:spcBef>
                <a:spcPts val="0"/>
              </a:spcBef>
              <a:spcAft>
                <a:spcPts val="0"/>
              </a:spcAft>
              <a:buNone/>
              <a:defRPr b="0" i="0" sz="700">
                <a:solidFill>
                  <a:srgbClr val="8A8B8A"/>
                </a:solidFill>
                <a:latin typeface="Arial"/>
                <a:ea typeface="Arial"/>
                <a:cs typeface="Arial"/>
                <a:sym typeface="Arial"/>
              </a:defRPr>
            </a:lvl4pPr>
            <a:lvl5pPr indent="0" lvl="4" marL="0" marR="0" rtl="0" algn="ctr">
              <a:spcBef>
                <a:spcPts val="0"/>
              </a:spcBef>
              <a:spcAft>
                <a:spcPts val="0"/>
              </a:spcAft>
              <a:buNone/>
              <a:defRPr b="0" i="0" sz="700">
                <a:solidFill>
                  <a:srgbClr val="8A8B8A"/>
                </a:solidFill>
                <a:latin typeface="Arial"/>
                <a:ea typeface="Arial"/>
                <a:cs typeface="Arial"/>
                <a:sym typeface="Arial"/>
              </a:defRPr>
            </a:lvl5pPr>
            <a:lvl6pPr indent="0" lvl="5" marL="0" marR="0" rtl="0" algn="ctr">
              <a:spcBef>
                <a:spcPts val="0"/>
              </a:spcBef>
              <a:spcAft>
                <a:spcPts val="0"/>
              </a:spcAft>
              <a:buNone/>
              <a:defRPr b="0" i="0" sz="700">
                <a:solidFill>
                  <a:srgbClr val="8A8B8A"/>
                </a:solidFill>
                <a:latin typeface="Arial"/>
                <a:ea typeface="Arial"/>
                <a:cs typeface="Arial"/>
                <a:sym typeface="Arial"/>
              </a:defRPr>
            </a:lvl6pPr>
            <a:lvl7pPr indent="0" lvl="6" marL="0" marR="0" rtl="0" algn="ctr">
              <a:spcBef>
                <a:spcPts val="0"/>
              </a:spcBef>
              <a:spcAft>
                <a:spcPts val="0"/>
              </a:spcAft>
              <a:buNone/>
              <a:defRPr b="0" i="0" sz="700">
                <a:solidFill>
                  <a:srgbClr val="8A8B8A"/>
                </a:solidFill>
                <a:latin typeface="Arial"/>
                <a:ea typeface="Arial"/>
                <a:cs typeface="Arial"/>
                <a:sym typeface="Arial"/>
              </a:defRPr>
            </a:lvl7pPr>
            <a:lvl8pPr indent="0" lvl="7" marL="0" marR="0" rtl="0" algn="ctr">
              <a:spcBef>
                <a:spcPts val="0"/>
              </a:spcBef>
              <a:spcAft>
                <a:spcPts val="0"/>
              </a:spcAft>
              <a:buNone/>
              <a:defRPr b="0" i="0" sz="700">
                <a:solidFill>
                  <a:srgbClr val="8A8B8A"/>
                </a:solidFill>
                <a:latin typeface="Arial"/>
                <a:ea typeface="Arial"/>
                <a:cs typeface="Arial"/>
                <a:sym typeface="Arial"/>
              </a:defRPr>
            </a:lvl8pPr>
            <a:lvl9pPr indent="0" lvl="8" marL="0" marR="0" rtl="0" algn="ctr">
              <a:spcBef>
                <a:spcPts val="0"/>
              </a:spcBef>
              <a:spcAft>
                <a:spcPts val="0"/>
              </a:spcAft>
              <a:buNone/>
              <a:defRPr b="0" i="0" sz="700">
                <a:solidFill>
                  <a:srgbClr val="8A8B8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s - Photo Only">
  <p:cSld name="Photo Slides - Photo Only">
    <p:spTree>
      <p:nvGrpSpPr>
        <p:cNvPr id="93" name="Shape 93"/>
        <p:cNvGrpSpPr/>
        <p:nvPr/>
      </p:nvGrpSpPr>
      <p:grpSpPr>
        <a:xfrm>
          <a:off x="0" y="0"/>
          <a:ext cx="0" cy="0"/>
          <a:chOff x="0" y="0"/>
          <a:chExt cx="0" cy="0"/>
        </a:xfrm>
      </p:grpSpPr>
      <p:sp>
        <p:nvSpPr>
          <p:cNvPr id="94" name="Google Shape;94;p22"/>
          <p:cNvSpPr/>
          <p:nvPr>
            <p:ph idx="2" type="pic"/>
          </p:nvPr>
        </p:nvSpPr>
        <p:spPr>
          <a:xfrm>
            <a:off x="88900" y="0"/>
            <a:ext cx="9055100" cy="6400800"/>
          </a:xfrm>
          <a:prstGeom prst="rect">
            <a:avLst/>
          </a:prstGeom>
          <a:noFill/>
          <a:ln>
            <a:noFill/>
          </a:ln>
        </p:spPr>
      </p:sp>
      <p:sp>
        <p:nvSpPr>
          <p:cNvPr id="95" name="Google Shape;95;p22"/>
          <p:cNvSpPr/>
          <p:nvPr/>
        </p:nvSpPr>
        <p:spPr>
          <a:xfrm>
            <a:off x="0" y="0"/>
            <a:ext cx="88900" cy="6400800"/>
          </a:xfrm>
          <a:custGeom>
            <a:rect b="b" l="l" r="r" t="t"/>
            <a:pathLst>
              <a:path extrusionOk="0" h="8229600" w="142875">
                <a:moveTo>
                  <a:pt x="0" y="8229600"/>
                </a:moveTo>
                <a:lnTo>
                  <a:pt x="142875" y="8229600"/>
                </a:lnTo>
                <a:lnTo>
                  <a:pt x="142875" y="0"/>
                </a:lnTo>
                <a:lnTo>
                  <a:pt x="0" y="0"/>
                </a:lnTo>
                <a:lnTo>
                  <a:pt x="0" y="8229600"/>
                </a:lnTo>
                <a:close/>
              </a:path>
            </a:pathLst>
          </a:custGeom>
          <a:solidFill>
            <a:srgbClr val="C10E2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765">
              <a:solidFill>
                <a:schemeClr val="dk1"/>
              </a:solidFill>
              <a:latin typeface="Calibri"/>
              <a:ea typeface="Calibri"/>
              <a:cs typeface="Calibri"/>
              <a:sym typeface="Calibri"/>
            </a:endParaRPr>
          </a:p>
        </p:txBody>
      </p:sp>
      <p:pic>
        <p:nvPicPr>
          <p:cNvPr id="96" name="Google Shape;96;p22"/>
          <p:cNvPicPr preferRelativeResize="0"/>
          <p:nvPr/>
        </p:nvPicPr>
        <p:blipFill rotWithShape="1">
          <a:blip r:embed="rId2">
            <a:alphaModFix/>
          </a:blip>
          <a:srcRect b="0" l="0" r="0" t="0"/>
          <a:stretch/>
        </p:blipFill>
        <p:spPr>
          <a:xfrm>
            <a:off x="334963" y="218910"/>
            <a:ext cx="927680" cy="501815"/>
          </a:xfrm>
          <a:prstGeom prst="rect">
            <a:avLst/>
          </a:prstGeom>
          <a:noFill/>
          <a:ln>
            <a:noFill/>
          </a:ln>
        </p:spPr>
      </p:pic>
      <p:sp>
        <p:nvSpPr>
          <p:cNvPr id="97" name="Google Shape;97;p22"/>
          <p:cNvSpPr/>
          <p:nvPr/>
        </p:nvSpPr>
        <p:spPr>
          <a:xfrm>
            <a:off x="8747006" y="5994964"/>
            <a:ext cx="232694" cy="232694"/>
          </a:xfrm>
          <a:prstGeom prst="ellipse">
            <a:avLst/>
          </a:prstGeom>
          <a:noFill/>
          <a:ln cap="rnd" cmpd="sng" w="25400">
            <a:solidFill>
              <a:srgbClr val="8A8B8A"/>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98" name="Google Shape;98;p22"/>
          <p:cNvSpPr txBox="1"/>
          <p:nvPr>
            <p:ph idx="12" type="sldNum"/>
          </p:nvPr>
        </p:nvSpPr>
        <p:spPr>
          <a:xfrm>
            <a:off x="8686800" y="5943600"/>
            <a:ext cx="353105" cy="335422"/>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spcAft>
                <a:spcPts val="0"/>
              </a:spcAft>
              <a:buNone/>
              <a:defRPr b="0" i="0" sz="700">
                <a:solidFill>
                  <a:srgbClr val="8A8B8A"/>
                </a:solidFill>
                <a:latin typeface="Arial"/>
                <a:ea typeface="Arial"/>
                <a:cs typeface="Arial"/>
                <a:sym typeface="Arial"/>
              </a:defRPr>
            </a:lvl1pPr>
            <a:lvl2pPr indent="0" lvl="1" marL="0" marR="0" rtl="0" algn="ctr">
              <a:spcBef>
                <a:spcPts val="0"/>
              </a:spcBef>
              <a:spcAft>
                <a:spcPts val="0"/>
              </a:spcAft>
              <a:buNone/>
              <a:defRPr b="0" i="0" sz="700">
                <a:solidFill>
                  <a:srgbClr val="8A8B8A"/>
                </a:solidFill>
                <a:latin typeface="Arial"/>
                <a:ea typeface="Arial"/>
                <a:cs typeface="Arial"/>
                <a:sym typeface="Arial"/>
              </a:defRPr>
            </a:lvl2pPr>
            <a:lvl3pPr indent="0" lvl="2" marL="0" marR="0" rtl="0" algn="ctr">
              <a:spcBef>
                <a:spcPts val="0"/>
              </a:spcBef>
              <a:spcAft>
                <a:spcPts val="0"/>
              </a:spcAft>
              <a:buNone/>
              <a:defRPr b="0" i="0" sz="700">
                <a:solidFill>
                  <a:srgbClr val="8A8B8A"/>
                </a:solidFill>
                <a:latin typeface="Arial"/>
                <a:ea typeface="Arial"/>
                <a:cs typeface="Arial"/>
                <a:sym typeface="Arial"/>
              </a:defRPr>
            </a:lvl3pPr>
            <a:lvl4pPr indent="0" lvl="3" marL="0" marR="0" rtl="0" algn="ctr">
              <a:spcBef>
                <a:spcPts val="0"/>
              </a:spcBef>
              <a:spcAft>
                <a:spcPts val="0"/>
              </a:spcAft>
              <a:buNone/>
              <a:defRPr b="0" i="0" sz="700">
                <a:solidFill>
                  <a:srgbClr val="8A8B8A"/>
                </a:solidFill>
                <a:latin typeface="Arial"/>
                <a:ea typeface="Arial"/>
                <a:cs typeface="Arial"/>
                <a:sym typeface="Arial"/>
              </a:defRPr>
            </a:lvl4pPr>
            <a:lvl5pPr indent="0" lvl="4" marL="0" marR="0" rtl="0" algn="ctr">
              <a:spcBef>
                <a:spcPts val="0"/>
              </a:spcBef>
              <a:spcAft>
                <a:spcPts val="0"/>
              </a:spcAft>
              <a:buNone/>
              <a:defRPr b="0" i="0" sz="700">
                <a:solidFill>
                  <a:srgbClr val="8A8B8A"/>
                </a:solidFill>
                <a:latin typeface="Arial"/>
                <a:ea typeface="Arial"/>
                <a:cs typeface="Arial"/>
                <a:sym typeface="Arial"/>
              </a:defRPr>
            </a:lvl5pPr>
            <a:lvl6pPr indent="0" lvl="5" marL="0" marR="0" rtl="0" algn="ctr">
              <a:spcBef>
                <a:spcPts val="0"/>
              </a:spcBef>
              <a:spcAft>
                <a:spcPts val="0"/>
              </a:spcAft>
              <a:buNone/>
              <a:defRPr b="0" i="0" sz="700">
                <a:solidFill>
                  <a:srgbClr val="8A8B8A"/>
                </a:solidFill>
                <a:latin typeface="Arial"/>
                <a:ea typeface="Arial"/>
                <a:cs typeface="Arial"/>
                <a:sym typeface="Arial"/>
              </a:defRPr>
            </a:lvl6pPr>
            <a:lvl7pPr indent="0" lvl="6" marL="0" marR="0" rtl="0" algn="ctr">
              <a:spcBef>
                <a:spcPts val="0"/>
              </a:spcBef>
              <a:spcAft>
                <a:spcPts val="0"/>
              </a:spcAft>
              <a:buNone/>
              <a:defRPr b="0" i="0" sz="700">
                <a:solidFill>
                  <a:srgbClr val="8A8B8A"/>
                </a:solidFill>
                <a:latin typeface="Arial"/>
                <a:ea typeface="Arial"/>
                <a:cs typeface="Arial"/>
                <a:sym typeface="Arial"/>
              </a:defRPr>
            </a:lvl7pPr>
            <a:lvl8pPr indent="0" lvl="7" marL="0" marR="0" rtl="0" algn="ctr">
              <a:spcBef>
                <a:spcPts val="0"/>
              </a:spcBef>
              <a:spcAft>
                <a:spcPts val="0"/>
              </a:spcAft>
              <a:buNone/>
              <a:defRPr b="0" i="0" sz="700">
                <a:solidFill>
                  <a:srgbClr val="8A8B8A"/>
                </a:solidFill>
                <a:latin typeface="Arial"/>
                <a:ea typeface="Arial"/>
                <a:cs typeface="Arial"/>
                <a:sym typeface="Arial"/>
              </a:defRPr>
            </a:lvl8pPr>
            <a:lvl9pPr indent="0" lvl="8" marL="0" marR="0" rtl="0" algn="ctr">
              <a:spcBef>
                <a:spcPts val="0"/>
              </a:spcBef>
              <a:spcAft>
                <a:spcPts val="0"/>
              </a:spcAft>
              <a:buNone/>
              <a:defRPr b="0" i="0" sz="700">
                <a:solidFill>
                  <a:srgbClr val="8A8B8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s - Photo and Title">
  <p:cSld name="Photo Slides - Photo and Title">
    <p:spTree>
      <p:nvGrpSpPr>
        <p:cNvPr id="99" name="Shape 99"/>
        <p:cNvGrpSpPr/>
        <p:nvPr/>
      </p:nvGrpSpPr>
      <p:grpSpPr>
        <a:xfrm>
          <a:off x="0" y="0"/>
          <a:ext cx="0" cy="0"/>
          <a:chOff x="0" y="0"/>
          <a:chExt cx="0" cy="0"/>
        </a:xfrm>
      </p:grpSpPr>
      <p:sp>
        <p:nvSpPr>
          <p:cNvPr id="100" name="Google Shape;100;p30"/>
          <p:cNvSpPr/>
          <p:nvPr>
            <p:ph idx="2" type="pic"/>
          </p:nvPr>
        </p:nvSpPr>
        <p:spPr>
          <a:xfrm>
            <a:off x="88900" y="0"/>
            <a:ext cx="9055100" cy="6400800"/>
          </a:xfrm>
          <a:prstGeom prst="rect">
            <a:avLst/>
          </a:prstGeom>
          <a:noFill/>
          <a:ln>
            <a:noFill/>
          </a:ln>
        </p:spPr>
      </p:sp>
      <p:sp>
        <p:nvSpPr>
          <p:cNvPr id="101" name="Google Shape;101;p30"/>
          <p:cNvSpPr/>
          <p:nvPr/>
        </p:nvSpPr>
        <p:spPr>
          <a:xfrm>
            <a:off x="0" y="0"/>
            <a:ext cx="88900" cy="6400800"/>
          </a:xfrm>
          <a:custGeom>
            <a:rect b="b" l="l" r="r" t="t"/>
            <a:pathLst>
              <a:path extrusionOk="0" h="8229600" w="142875">
                <a:moveTo>
                  <a:pt x="0" y="8229600"/>
                </a:moveTo>
                <a:lnTo>
                  <a:pt x="142875" y="8229600"/>
                </a:lnTo>
                <a:lnTo>
                  <a:pt x="142875" y="0"/>
                </a:lnTo>
                <a:lnTo>
                  <a:pt x="0" y="0"/>
                </a:lnTo>
                <a:lnTo>
                  <a:pt x="0" y="8229600"/>
                </a:lnTo>
                <a:close/>
              </a:path>
            </a:pathLst>
          </a:custGeom>
          <a:solidFill>
            <a:srgbClr val="C10E2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765">
              <a:solidFill>
                <a:schemeClr val="dk1"/>
              </a:solidFill>
              <a:latin typeface="Calibri"/>
              <a:ea typeface="Calibri"/>
              <a:cs typeface="Calibri"/>
              <a:sym typeface="Calibri"/>
            </a:endParaRPr>
          </a:p>
        </p:txBody>
      </p:sp>
      <p:pic>
        <p:nvPicPr>
          <p:cNvPr id="102" name="Google Shape;102;p30"/>
          <p:cNvPicPr preferRelativeResize="0"/>
          <p:nvPr/>
        </p:nvPicPr>
        <p:blipFill rotWithShape="1">
          <a:blip r:embed="rId2">
            <a:alphaModFix/>
          </a:blip>
          <a:srcRect b="0" l="0" r="0" t="0"/>
          <a:stretch/>
        </p:blipFill>
        <p:spPr>
          <a:xfrm>
            <a:off x="334963" y="218910"/>
            <a:ext cx="927680" cy="501815"/>
          </a:xfrm>
          <a:prstGeom prst="rect">
            <a:avLst/>
          </a:prstGeom>
          <a:noFill/>
          <a:ln>
            <a:noFill/>
          </a:ln>
        </p:spPr>
      </p:pic>
      <p:sp>
        <p:nvSpPr>
          <p:cNvPr id="103" name="Google Shape;103;p30"/>
          <p:cNvSpPr txBox="1"/>
          <p:nvPr>
            <p:ph idx="1" type="subTitle"/>
          </p:nvPr>
        </p:nvSpPr>
        <p:spPr>
          <a:xfrm>
            <a:off x="457200" y="1490664"/>
            <a:ext cx="8077200" cy="49053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04" name="Google Shape;104;p30"/>
          <p:cNvSpPr txBox="1"/>
          <p:nvPr>
            <p:ph type="ctrTitle"/>
          </p:nvPr>
        </p:nvSpPr>
        <p:spPr>
          <a:xfrm>
            <a:off x="457200" y="914399"/>
            <a:ext cx="8077200" cy="652463"/>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rgbClr val="C10E21"/>
              </a:buClr>
              <a:buSzPts val="3600"/>
              <a:buFont typeface="Arial"/>
              <a:buNone/>
              <a:defRPr b="1" i="0" sz="3600" u="none" cap="none" strike="noStrike">
                <a:solidFill>
                  <a:srgbClr val="C10E2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5" name="Google Shape;105;p30"/>
          <p:cNvSpPr/>
          <p:nvPr/>
        </p:nvSpPr>
        <p:spPr>
          <a:xfrm>
            <a:off x="8747006" y="5994964"/>
            <a:ext cx="232694" cy="232694"/>
          </a:xfrm>
          <a:prstGeom prst="ellipse">
            <a:avLst/>
          </a:prstGeom>
          <a:noFill/>
          <a:ln cap="rnd" cmpd="sng" w="25400">
            <a:solidFill>
              <a:srgbClr val="8A8B8A"/>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106" name="Google Shape;106;p30"/>
          <p:cNvSpPr txBox="1"/>
          <p:nvPr>
            <p:ph idx="12" type="sldNum"/>
          </p:nvPr>
        </p:nvSpPr>
        <p:spPr>
          <a:xfrm>
            <a:off x="8686800" y="5943600"/>
            <a:ext cx="353105" cy="335422"/>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spcAft>
                <a:spcPts val="0"/>
              </a:spcAft>
              <a:buNone/>
              <a:defRPr b="0" i="0" sz="700">
                <a:solidFill>
                  <a:srgbClr val="8A8B8A"/>
                </a:solidFill>
                <a:latin typeface="Arial"/>
                <a:ea typeface="Arial"/>
                <a:cs typeface="Arial"/>
                <a:sym typeface="Arial"/>
              </a:defRPr>
            </a:lvl1pPr>
            <a:lvl2pPr indent="0" lvl="1" marL="0" marR="0" rtl="0" algn="ctr">
              <a:spcBef>
                <a:spcPts val="0"/>
              </a:spcBef>
              <a:spcAft>
                <a:spcPts val="0"/>
              </a:spcAft>
              <a:buNone/>
              <a:defRPr b="0" i="0" sz="700">
                <a:solidFill>
                  <a:srgbClr val="8A8B8A"/>
                </a:solidFill>
                <a:latin typeface="Arial"/>
                <a:ea typeface="Arial"/>
                <a:cs typeface="Arial"/>
                <a:sym typeface="Arial"/>
              </a:defRPr>
            </a:lvl2pPr>
            <a:lvl3pPr indent="0" lvl="2" marL="0" marR="0" rtl="0" algn="ctr">
              <a:spcBef>
                <a:spcPts val="0"/>
              </a:spcBef>
              <a:spcAft>
                <a:spcPts val="0"/>
              </a:spcAft>
              <a:buNone/>
              <a:defRPr b="0" i="0" sz="700">
                <a:solidFill>
                  <a:srgbClr val="8A8B8A"/>
                </a:solidFill>
                <a:latin typeface="Arial"/>
                <a:ea typeface="Arial"/>
                <a:cs typeface="Arial"/>
                <a:sym typeface="Arial"/>
              </a:defRPr>
            </a:lvl3pPr>
            <a:lvl4pPr indent="0" lvl="3" marL="0" marR="0" rtl="0" algn="ctr">
              <a:spcBef>
                <a:spcPts val="0"/>
              </a:spcBef>
              <a:spcAft>
                <a:spcPts val="0"/>
              </a:spcAft>
              <a:buNone/>
              <a:defRPr b="0" i="0" sz="700">
                <a:solidFill>
                  <a:srgbClr val="8A8B8A"/>
                </a:solidFill>
                <a:latin typeface="Arial"/>
                <a:ea typeface="Arial"/>
                <a:cs typeface="Arial"/>
                <a:sym typeface="Arial"/>
              </a:defRPr>
            </a:lvl4pPr>
            <a:lvl5pPr indent="0" lvl="4" marL="0" marR="0" rtl="0" algn="ctr">
              <a:spcBef>
                <a:spcPts val="0"/>
              </a:spcBef>
              <a:spcAft>
                <a:spcPts val="0"/>
              </a:spcAft>
              <a:buNone/>
              <a:defRPr b="0" i="0" sz="700">
                <a:solidFill>
                  <a:srgbClr val="8A8B8A"/>
                </a:solidFill>
                <a:latin typeface="Arial"/>
                <a:ea typeface="Arial"/>
                <a:cs typeface="Arial"/>
                <a:sym typeface="Arial"/>
              </a:defRPr>
            </a:lvl5pPr>
            <a:lvl6pPr indent="0" lvl="5" marL="0" marR="0" rtl="0" algn="ctr">
              <a:spcBef>
                <a:spcPts val="0"/>
              </a:spcBef>
              <a:spcAft>
                <a:spcPts val="0"/>
              </a:spcAft>
              <a:buNone/>
              <a:defRPr b="0" i="0" sz="700">
                <a:solidFill>
                  <a:srgbClr val="8A8B8A"/>
                </a:solidFill>
                <a:latin typeface="Arial"/>
                <a:ea typeface="Arial"/>
                <a:cs typeface="Arial"/>
                <a:sym typeface="Arial"/>
              </a:defRPr>
            </a:lvl6pPr>
            <a:lvl7pPr indent="0" lvl="6" marL="0" marR="0" rtl="0" algn="ctr">
              <a:spcBef>
                <a:spcPts val="0"/>
              </a:spcBef>
              <a:spcAft>
                <a:spcPts val="0"/>
              </a:spcAft>
              <a:buNone/>
              <a:defRPr b="0" i="0" sz="700">
                <a:solidFill>
                  <a:srgbClr val="8A8B8A"/>
                </a:solidFill>
                <a:latin typeface="Arial"/>
                <a:ea typeface="Arial"/>
                <a:cs typeface="Arial"/>
                <a:sym typeface="Arial"/>
              </a:defRPr>
            </a:lvl7pPr>
            <a:lvl8pPr indent="0" lvl="7" marL="0" marR="0" rtl="0" algn="ctr">
              <a:spcBef>
                <a:spcPts val="0"/>
              </a:spcBef>
              <a:spcAft>
                <a:spcPts val="0"/>
              </a:spcAft>
              <a:buNone/>
              <a:defRPr b="0" i="0" sz="700">
                <a:solidFill>
                  <a:srgbClr val="8A8B8A"/>
                </a:solidFill>
                <a:latin typeface="Arial"/>
                <a:ea typeface="Arial"/>
                <a:cs typeface="Arial"/>
                <a:sym typeface="Arial"/>
              </a:defRPr>
            </a:lvl8pPr>
            <a:lvl9pPr indent="0" lvl="8" marL="0" marR="0" rtl="0" algn="ctr">
              <a:spcBef>
                <a:spcPts val="0"/>
              </a:spcBef>
              <a:spcAft>
                <a:spcPts val="0"/>
              </a:spcAft>
              <a:buNone/>
              <a:defRPr b="0" i="0" sz="700">
                <a:solidFill>
                  <a:srgbClr val="8A8B8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1">
  <p:cSld name="Thank You 1">
    <p:spTree>
      <p:nvGrpSpPr>
        <p:cNvPr id="108" name="Shape 108"/>
        <p:cNvGrpSpPr/>
        <p:nvPr/>
      </p:nvGrpSpPr>
      <p:grpSpPr>
        <a:xfrm>
          <a:off x="0" y="0"/>
          <a:ext cx="0" cy="0"/>
          <a:chOff x="0" y="0"/>
          <a:chExt cx="0" cy="0"/>
        </a:xfrm>
      </p:grpSpPr>
      <p:pic>
        <p:nvPicPr>
          <p:cNvPr id="109" name="Google Shape;109;p26"/>
          <p:cNvPicPr preferRelativeResize="0"/>
          <p:nvPr/>
        </p:nvPicPr>
        <p:blipFill rotWithShape="1">
          <a:blip r:embed="rId2">
            <a:alphaModFix/>
          </a:blip>
          <a:srcRect b="0" l="0" r="0" t="0"/>
          <a:stretch/>
        </p:blipFill>
        <p:spPr>
          <a:xfrm>
            <a:off x="4115691" y="561474"/>
            <a:ext cx="5028309" cy="5839326"/>
          </a:xfrm>
          <a:prstGeom prst="rect">
            <a:avLst/>
          </a:prstGeom>
          <a:noFill/>
          <a:ln>
            <a:noFill/>
          </a:ln>
        </p:spPr>
      </p:pic>
      <p:sp>
        <p:nvSpPr>
          <p:cNvPr id="110" name="Google Shape;110;p26"/>
          <p:cNvSpPr/>
          <p:nvPr/>
        </p:nvSpPr>
        <p:spPr>
          <a:xfrm>
            <a:off x="4037919" y="3688081"/>
            <a:ext cx="1068153" cy="45719"/>
          </a:xfrm>
          <a:custGeom>
            <a:rect b="b" l="l" r="r" t="t"/>
            <a:pathLst>
              <a:path extrusionOk="0" h="120000" w="1312545">
                <a:moveTo>
                  <a:pt x="0" y="0"/>
                </a:moveTo>
                <a:lnTo>
                  <a:pt x="1312418" y="0"/>
                </a:lnTo>
              </a:path>
            </a:pathLst>
          </a:custGeom>
          <a:noFill/>
          <a:ln cap="flat" cmpd="sng" w="63500">
            <a:solidFill>
              <a:schemeClr val="dk1"/>
            </a:solidFill>
            <a:prstDash val="solid"/>
            <a:round/>
            <a:headEnd len="med" w="med" type="none"/>
            <a:tailEnd len="med" w="med" type="none"/>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111" name="Google Shape;111;p26"/>
          <p:cNvSpPr txBox="1"/>
          <p:nvPr/>
        </p:nvSpPr>
        <p:spPr>
          <a:xfrm>
            <a:off x="2166727" y="2605460"/>
            <a:ext cx="4810539"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1" lang="en-US" sz="6000">
                <a:solidFill>
                  <a:schemeClr val="dk1"/>
                </a:solidFill>
                <a:latin typeface="Arial"/>
                <a:ea typeface="Arial"/>
                <a:cs typeface="Arial"/>
                <a:sym typeface="Arial"/>
              </a:rPr>
              <a:t>Thank You.</a:t>
            </a:r>
            <a:endParaRPr/>
          </a:p>
        </p:txBody>
      </p:sp>
      <p:pic>
        <p:nvPicPr>
          <p:cNvPr id="112" name="Google Shape;112;p26"/>
          <p:cNvPicPr preferRelativeResize="0"/>
          <p:nvPr/>
        </p:nvPicPr>
        <p:blipFill rotWithShape="1">
          <a:blip r:embed="rId3">
            <a:alphaModFix/>
          </a:blip>
          <a:srcRect b="0" l="0" r="0" t="0"/>
          <a:stretch/>
        </p:blipFill>
        <p:spPr>
          <a:xfrm>
            <a:off x="3813004" y="218910"/>
            <a:ext cx="1516345" cy="820245"/>
          </a:xfrm>
          <a:prstGeom prst="rect">
            <a:avLst/>
          </a:prstGeom>
          <a:noFill/>
          <a:ln>
            <a:noFill/>
          </a:ln>
        </p:spPr>
      </p:pic>
      <p:sp>
        <p:nvSpPr>
          <p:cNvPr id="113" name="Google Shape;113;p26"/>
          <p:cNvSpPr/>
          <p:nvPr/>
        </p:nvSpPr>
        <p:spPr>
          <a:xfrm>
            <a:off x="8747006" y="5994964"/>
            <a:ext cx="232694" cy="232694"/>
          </a:xfrm>
          <a:prstGeom prst="ellipse">
            <a:avLst/>
          </a:prstGeom>
          <a:noFill/>
          <a:ln cap="rnd" cmpd="sng" w="25400">
            <a:solidFill>
              <a:srgbClr val="8A8B8A"/>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114" name="Google Shape;114;p26"/>
          <p:cNvSpPr txBox="1"/>
          <p:nvPr>
            <p:ph idx="12" type="sldNum"/>
          </p:nvPr>
        </p:nvSpPr>
        <p:spPr>
          <a:xfrm>
            <a:off x="8686800" y="5943600"/>
            <a:ext cx="353105" cy="335422"/>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spcAft>
                <a:spcPts val="0"/>
              </a:spcAft>
              <a:buNone/>
              <a:defRPr b="0" i="0" sz="700">
                <a:solidFill>
                  <a:srgbClr val="8A8B8A"/>
                </a:solidFill>
                <a:latin typeface="Arial"/>
                <a:ea typeface="Arial"/>
                <a:cs typeface="Arial"/>
                <a:sym typeface="Arial"/>
              </a:defRPr>
            </a:lvl1pPr>
            <a:lvl2pPr indent="0" lvl="1" marL="0" marR="0" rtl="0" algn="ctr">
              <a:spcBef>
                <a:spcPts val="0"/>
              </a:spcBef>
              <a:spcAft>
                <a:spcPts val="0"/>
              </a:spcAft>
              <a:buNone/>
              <a:defRPr b="0" i="0" sz="700">
                <a:solidFill>
                  <a:srgbClr val="8A8B8A"/>
                </a:solidFill>
                <a:latin typeface="Arial"/>
                <a:ea typeface="Arial"/>
                <a:cs typeface="Arial"/>
                <a:sym typeface="Arial"/>
              </a:defRPr>
            </a:lvl2pPr>
            <a:lvl3pPr indent="0" lvl="2" marL="0" marR="0" rtl="0" algn="ctr">
              <a:spcBef>
                <a:spcPts val="0"/>
              </a:spcBef>
              <a:spcAft>
                <a:spcPts val="0"/>
              </a:spcAft>
              <a:buNone/>
              <a:defRPr b="0" i="0" sz="700">
                <a:solidFill>
                  <a:srgbClr val="8A8B8A"/>
                </a:solidFill>
                <a:latin typeface="Arial"/>
                <a:ea typeface="Arial"/>
                <a:cs typeface="Arial"/>
                <a:sym typeface="Arial"/>
              </a:defRPr>
            </a:lvl3pPr>
            <a:lvl4pPr indent="0" lvl="3" marL="0" marR="0" rtl="0" algn="ctr">
              <a:spcBef>
                <a:spcPts val="0"/>
              </a:spcBef>
              <a:spcAft>
                <a:spcPts val="0"/>
              </a:spcAft>
              <a:buNone/>
              <a:defRPr b="0" i="0" sz="700">
                <a:solidFill>
                  <a:srgbClr val="8A8B8A"/>
                </a:solidFill>
                <a:latin typeface="Arial"/>
                <a:ea typeface="Arial"/>
                <a:cs typeface="Arial"/>
                <a:sym typeface="Arial"/>
              </a:defRPr>
            </a:lvl4pPr>
            <a:lvl5pPr indent="0" lvl="4" marL="0" marR="0" rtl="0" algn="ctr">
              <a:spcBef>
                <a:spcPts val="0"/>
              </a:spcBef>
              <a:spcAft>
                <a:spcPts val="0"/>
              </a:spcAft>
              <a:buNone/>
              <a:defRPr b="0" i="0" sz="700">
                <a:solidFill>
                  <a:srgbClr val="8A8B8A"/>
                </a:solidFill>
                <a:latin typeface="Arial"/>
                <a:ea typeface="Arial"/>
                <a:cs typeface="Arial"/>
                <a:sym typeface="Arial"/>
              </a:defRPr>
            </a:lvl5pPr>
            <a:lvl6pPr indent="0" lvl="5" marL="0" marR="0" rtl="0" algn="ctr">
              <a:spcBef>
                <a:spcPts val="0"/>
              </a:spcBef>
              <a:spcAft>
                <a:spcPts val="0"/>
              </a:spcAft>
              <a:buNone/>
              <a:defRPr b="0" i="0" sz="700">
                <a:solidFill>
                  <a:srgbClr val="8A8B8A"/>
                </a:solidFill>
                <a:latin typeface="Arial"/>
                <a:ea typeface="Arial"/>
                <a:cs typeface="Arial"/>
                <a:sym typeface="Arial"/>
              </a:defRPr>
            </a:lvl6pPr>
            <a:lvl7pPr indent="0" lvl="6" marL="0" marR="0" rtl="0" algn="ctr">
              <a:spcBef>
                <a:spcPts val="0"/>
              </a:spcBef>
              <a:spcAft>
                <a:spcPts val="0"/>
              </a:spcAft>
              <a:buNone/>
              <a:defRPr b="0" i="0" sz="700">
                <a:solidFill>
                  <a:srgbClr val="8A8B8A"/>
                </a:solidFill>
                <a:latin typeface="Arial"/>
                <a:ea typeface="Arial"/>
                <a:cs typeface="Arial"/>
                <a:sym typeface="Arial"/>
              </a:defRPr>
            </a:lvl7pPr>
            <a:lvl8pPr indent="0" lvl="7" marL="0" marR="0" rtl="0" algn="ctr">
              <a:spcBef>
                <a:spcPts val="0"/>
              </a:spcBef>
              <a:spcAft>
                <a:spcPts val="0"/>
              </a:spcAft>
              <a:buNone/>
              <a:defRPr b="0" i="0" sz="700">
                <a:solidFill>
                  <a:srgbClr val="8A8B8A"/>
                </a:solidFill>
                <a:latin typeface="Arial"/>
                <a:ea typeface="Arial"/>
                <a:cs typeface="Arial"/>
                <a:sym typeface="Arial"/>
              </a:defRPr>
            </a:lvl8pPr>
            <a:lvl9pPr indent="0" lvl="8" marL="0" marR="0" rtl="0" algn="ctr">
              <a:spcBef>
                <a:spcPts val="0"/>
              </a:spcBef>
              <a:spcAft>
                <a:spcPts val="0"/>
              </a:spcAft>
              <a:buNone/>
              <a:defRPr b="0" i="0" sz="700">
                <a:solidFill>
                  <a:srgbClr val="8A8B8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2">
  <p:cSld name="Thank You 2">
    <p:spTree>
      <p:nvGrpSpPr>
        <p:cNvPr id="115" name="Shape 115"/>
        <p:cNvGrpSpPr/>
        <p:nvPr/>
      </p:nvGrpSpPr>
      <p:grpSpPr>
        <a:xfrm>
          <a:off x="0" y="0"/>
          <a:ext cx="0" cy="0"/>
          <a:chOff x="0" y="0"/>
          <a:chExt cx="0" cy="0"/>
        </a:xfrm>
      </p:grpSpPr>
      <p:sp>
        <p:nvSpPr>
          <p:cNvPr id="116" name="Google Shape;116;p35"/>
          <p:cNvSpPr/>
          <p:nvPr/>
        </p:nvSpPr>
        <p:spPr>
          <a:xfrm>
            <a:off x="0" y="0"/>
            <a:ext cx="9144001" cy="6400800"/>
          </a:xfrm>
          <a:prstGeom prst="rect">
            <a:avLst/>
          </a:prstGeom>
          <a:solidFill>
            <a:srgbClr val="C10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765">
              <a:solidFill>
                <a:schemeClr val="lt1"/>
              </a:solidFill>
              <a:latin typeface="Calibri"/>
              <a:ea typeface="Calibri"/>
              <a:cs typeface="Calibri"/>
              <a:sym typeface="Calibri"/>
            </a:endParaRPr>
          </a:p>
        </p:txBody>
      </p:sp>
      <p:sp>
        <p:nvSpPr>
          <p:cNvPr id="117" name="Google Shape;117;p35"/>
          <p:cNvSpPr/>
          <p:nvPr/>
        </p:nvSpPr>
        <p:spPr>
          <a:xfrm>
            <a:off x="4037919" y="3688081"/>
            <a:ext cx="1068153" cy="45719"/>
          </a:xfrm>
          <a:custGeom>
            <a:rect b="b" l="l" r="r" t="t"/>
            <a:pathLst>
              <a:path extrusionOk="0" h="120000" w="1312545">
                <a:moveTo>
                  <a:pt x="0" y="0"/>
                </a:moveTo>
                <a:lnTo>
                  <a:pt x="1312418" y="0"/>
                </a:lnTo>
              </a:path>
            </a:pathLst>
          </a:custGeom>
          <a:noFill/>
          <a:ln cap="flat" cmpd="sng" w="63500">
            <a:solidFill>
              <a:schemeClr val="dk1"/>
            </a:solidFill>
            <a:prstDash val="solid"/>
            <a:round/>
            <a:headEnd len="med" w="med" type="none"/>
            <a:tailEnd len="med" w="med" type="none"/>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118" name="Google Shape;118;p35"/>
          <p:cNvSpPr txBox="1"/>
          <p:nvPr/>
        </p:nvSpPr>
        <p:spPr>
          <a:xfrm>
            <a:off x="2166727" y="2605460"/>
            <a:ext cx="4810539"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1" lang="en-US" sz="6000">
                <a:solidFill>
                  <a:schemeClr val="lt1"/>
                </a:solidFill>
                <a:latin typeface="Arial"/>
                <a:ea typeface="Arial"/>
                <a:cs typeface="Arial"/>
                <a:sym typeface="Arial"/>
              </a:rPr>
              <a:t>Thank You.</a:t>
            </a:r>
            <a:endParaRPr/>
          </a:p>
        </p:txBody>
      </p:sp>
      <p:pic>
        <p:nvPicPr>
          <p:cNvPr id="119" name="Google Shape;119;p35"/>
          <p:cNvPicPr preferRelativeResize="0"/>
          <p:nvPr/>
        </p:nvPicPr>
        <p:blipFill rotWithShape="1">
          <a:blip r:embed="rId2">
            <a:alphaModFix/>
          </a:blip>
          <a:srcRect b="0" l="0" r="0" t="0"/>
          <a:stretch/>
        </p:blipFill>
        <p:spPr>
          <a:xfrm>
            <a:off x="3813004" y="217336"/>
            <a:ext cx="1514705" cy="817192"/>
          </a:xfrm>
          <a:prstGeom prst="rect">
            <a:avLst/>
          </a:prstGeom>
          <a:noFill/>
          <a:ln>
            <a:noFill/>
          </a:ln>
        </p:spPr>
      </p:pic>
      <p:sp>
        <p:nvSpPr>
          <p:cNvPr id="120" name="Google Shape;120;p35"/>
          <p:cNvSpPr/>
          <p:nvPr/>
        </p:nvSpPr>
        <p:spPr>
          <a:xfrm>
            <a:off x="8747006" y="5994964"/>
            <a:ext cx="232694" cy="232694"/>
          </a:xfrm>
          <a:prstGeom prst="ellipse">
            <a:avLst/>
          </a:prstGeom>
          <a:noFill/>
          <a:ln cap="rnd" cmpd="sng" w="25400">
            <a:solidFill>
              <a:schemeClr val="lt1"/>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121" name="Google Shape;121;p35"/>
          <p:cNvSpPr txBox="1"/>
          <p:nvPr>
            <p:ph idx="12" type="sldNum"/>
          </p:nvPr>
        </p:nvSpPr>
        <p:spPr>
          <a:xfrm>
            <a:off x="8686800" y="5943600"/>
            <a:ext cx="353105" cy="335422"/>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spcAft>
                <a:spcPts val="0"/>
              </a:spcAft>
              <a:buNone/>
              <a:defRPr b="0" i="0" sz="700">
                <a:solidFill>
                  <a:schemeClr val="lt1"/>
                </a:solidFill>
                <a:latin typeface="Arial"/>
                <a:ea typeface="Arial"/>
                <a:cs typeface="Arial"/>
                <a:sym typeface="Arial"/>
              </a:defRPr>
            </a:lvl1pPr>
            <a:lvl2pPr indent="0" lvl="1" marL="0" marR="0" rtl="0" algn="ctr">
              <a:spcBef>
                <a:spcPts val="0"/>
              </a:spcBef>
              <a:spcAft>
                <a:spcPts val="0"/>
              </a:spcAft>
              <a:buNone/>
              <a:defRPr b="0" i="0" sz="700">
                <a:solidFill>
                  <a:schemeClr val="lt1"/>
                </a:solidFill>
                <a:latin typeface="Arial"/>
                <a:ea typeface="Arial"/>
                <a:cs typeface="Arial"/>
                <a:sym typeface="Arial"/>
              </a:defRPr>
            </a:lvl2pPr>
            <a:lvl3pPr indent="0" lvl="2" marL="0" marR="0" rtl="0" algn="ctr">
              <a:spcBef>
                <a:spcPts val="0"/>
              </a:spcBef>
              <a:spcAft>
                <a:spcPts val="0"/>
              </a:spcAft>
              <a:buNone/>
              <a:defRPr b="0" i="0" sz="700">
                <a:solidFill>
                  <a:schemeClr val="lt1"/>
                </a:solidFill>
                <a:latin typeface="Arial"/>
                <a:ea typeface="Arial"/>
                <a:cs typeface="Arial"/>
                <a:sym typeface="Arial"/>
              </a:defRPr>
            </a:lvl3pPr>
            <a:lvl4pPr indent="0" lvl="3" marL="0" marR="0" rtl="0" algn="ctr">
              <a:spcBef>
                <a:spcPts val="0"/>
              </a:spcBef>
              <a:spcAft>
                <a:spcPts val="0"/>
              </a:spcAft>
              <a:buNone/>
              <a:defRPr b="0" i="0" sz="700">
                <a:solidFill>
                  <a:schemeClr val="lt1"/>
                </a:solidFill>
                <a:latin typeface="Arial"/>
                <a:ea typeface="Arial"/>
                <a:cs typeface="Arial"/>
                <a:sym typeface="Arial"/>
              </a:defRPr>
            </a:lvl4pPr>
            <a:lvl5pPr indent="0" lvl="4" marL="0" marR="0" rtl="0" algn="ctr">
              <a:spcBef>
                <a:spcPts val="0"/>
              </a:spcBef>
              <a:spcAft>
                <a:spcPts val="0"/>
              </a:spcAft>
              <a:buNone/>
              <a:defRPr b="0" i="0" sz="700">
                <a:solidFill>
                  <a:schemeClr val="lt1"/>
                </a:solidFill>
                <a:latin typeface="Arial"/>
                <a:ea typeface="Arial"/>
                <a:cs typeface="Arial"/>
                <a:sym typeface="Arial"/>
              </a:defRPr>
            </a:lvl5pPr>
            <a:lvl6pPr indent="0" lvl="5" marL="0" marR="0" rtl="0" algn="ctr">
              <a:spcBef>
                <a:spcPts val="0"/>
              </a:spcBef>
              <a:spcAft>
                <a:spcPts val="0"/>
              </a:spcAft>
              <a:buNone/>
              <a:defRPr b="0" i="0" sz="700">
                <a:solidFill>
                  <a:schemeClr val="lt1"/>
                </a:solidFill>
                <a:latin typeface="Arial"/>
                <a:ea typeface="Arial"/>
                <a:cs typeface="Arial"/>
                <a:sym typeface="Arial"/>
              </a:defRPr>
            </a:lvl6pPr>
            <a:lvl7pPr indent="0" lvl="6" marL="0" marR="0" rtl="0" algn="ctr">
              <a:spcBef>
                <a:spcPts val="0"/>
              </a:spcBef>
              <a:spcAft>
                <a:spcPts val="0"/>
              </a:spcAft>
              <a:buNone/>
              <a:defRPr b="0" i="0" sz="700">
                <a:solidFill>
                  <a:schemeClr val="lt1"/>
                </a:solidFill>
                <a:latin typeface="Arial"/>
                <a:ea typeface="Arial"/>
                <a:cs typeface="Arial"/>
                <a:sym typeface="Arial"/>
              </a:defRPr>
            </a:lvl7pPr>
            <a:lvl8pPr indent="0" lvl="7" marL="0" marR="0" rtl="0" algn="ctr">
              <a:spcBef>
                <a:spcPts val="0"/>
              </a:spcBef>
              <a:spcAft>
                <a:spcPts val="0"/>
              </a:spcAft>
              <a:buNone/>
              <a:defRPr b="0" i="0" sz="700">
                <a:solidFill>
                  <a:schemeClr val="lt1"/>
                </a:solidFill>
                <a:latin typeface="Arial"/>
                <a:ea typeface="Arial"/>
                <a:cs typeface="Arial"/>
                <a:sym typeface="Arial"/>
              </a:defRPr>
            </a:lvl8pPr>
            <a:lvl9pPr indent="0" lvl="8" marL="0" marR="0" rtl="0" algn="ctr">
              <a:spcBef>
                <a:spcPts val="0"/>
              </a:spcBef>
              <a:spcAft>
                <a:spcPts val="0"/>
              </a:spcAft>
              <a:buNone/>
              <a:defRPr b="0" i="0" sz="7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spTree>
      <p:nvGrpSpPr>
        <p:cNvPr id="17" name="Shape 17"/>
        <p:cNvGrpSpPr/>
        <p:nvPr/>
      </p:nvGrpSpPr>
      <p:grpSpPr>
        <a:xfrm>
          <a:off x="0" y="0"/>
          <a:ext cx="0" cy="0"/>
          <a:chOff x="0" y="0"/>
          <a:chExt cx="0" cy="0"/>
        </a:xfrm>
      </p:grpSpPr>
      <p:sp>
        <p:nvSpPr>
          <p:cNvPr id="18" name="Google Shape;18;p27"/>
          <p:cNvSpPr/>
          <p:nvPr/>
        </p:nvSpPr>
        <p:spPr>
          <a:xfrm flipH="1">
            <a:off x="3657600" y="2177507"/>
            <a:ext cx="5486400" cy="4223293"/>
          </a:xfrm>
          <a:prstGeom prst="rtTriangle">
            <a:avLst/>
          </a:prstGeom>
          <a:solidFill>
            <a:srgbClr val="C10E21"/>
          </a:solidFill>
          <a:ln>
            <a:noFill/>
          </a:ln>
        </p:spPr>
        <p:txBody>
          <a:bodyPr anchorCtr="0" anchor="ctr" bIns="28575" lIns="57150" spcFirstLastPara="1" rIns="57150" wrap="square" tIns="28575">
            <a:noAutofit/>
          </a:bodyPr>
          <a:lstStyle/>
          <a:p>
            <a:pPr indent="0" lvl="0" marL="0" marR="0" rtl="0" algn="ctr">
              <a:spcBef>
                <a:spcPts val="0"/>
              </a:spcBef>
              <a:spcAft>
                <a:spcPts val="0"/>
              </a:spcAft>
              <a:buNone/>
            </a:pPr>
            <a:r>
              <a:t/>
            </a:r>
            <a:endParaRPr sz="765">
              <a:solidFill>
                <a:schemeClr val="lt1"/>
              </a:solidFill>
              <a:latin typeface="Calibri"/>
              <a:ea typeface="Calibri"/>
              <a:cs typeface="Calibri"/>
              <a:sym typeface="Calibri"/>
            </a:endParaRPr>
          </a:p>
        </p:txBody>
      </p:sp>
      <p:sp>
        <p:nvSpPr>
          <p:cNvPr id="19" name="Google Shape;19;p27"/>
          <p:cNvSpPr/>
          <p:nvPr/>
        </p:nvSpPr>
        <p:spPr>
          <a:xfrm flipH="1">
            <a:off x="4128722" y="2533651"/>
            <a:ext cx="5015277" cy="3867150"/>
          </a:xfrm>
          <a:prstGeom prst="rtTriangle">
            <a:avLst/>
          </a:prstGeom>
          <a:solidFill>
            <a:srgbClr val="990000"/>
          </a:solidFill>
          <a:ln>
            <a:noFill/>
          </a:ln>
        </p:spPr>
        <p:txBody>
          <a:bodyPr anchorCtr="0" anchor="ctr" bIns="28575" lIns="57150" spcFirstLastPara="1" rIns="57150" wrap="square" tIns="28575">
            <a:noAutofit/>
          </a:bodyPr>
          <a:lstStyle/>
          <a:p>
            <a:pPr indent="0" lvl="0" marL="0" marR="0" rtl="0" algn="ctr">
              <a:spcBef>
                <a:spcPts val="0"/>
              </a:spcBef>
              <a:spcAft>
                <a:spcPts val="0"/>
              </a:spcAft>
              <a:buNone/>
            </a:pPr>
            <a:r>
              <a:t/>
            </a:r>
            <a:endParaRPr sz="765">
              <a:solidFill>
                <a:schemeClr val="lt1"/>
              </a:solidFill>
              <a:latin typeface="Calibri"/>
              <a:ea typeface="Calibri"/>
              <a:cs typeface="Calibri"/>
              <a:sym typeface="Calibri"/>
            </a:endParaRPr>
          </a:p>
        </p:txBody>
      </p:sp>
      <p:pic>
        <p:nvPicPr>
          <p:cNvPr id="20" name="Google Shape;20;p27"/>
          <p:cNvPicPr preferRelativeResize="0"/>
          <p:nvPr/>
        </p:nvPicPr>
        <p:blipFill rotWithShape="1">
          <a:blip r:embed="rId2">
            <a:alphaModFix/>
          </a:blip>
          <a:srcRect b="0" l="0" r="0" t="0"/>
          <a:stretch/>
        </p:blipFill>
        <p:spPr>
          <a:xfrm>
            <a:off x="7314970" y="5355009"/>
            <a:ext cx="1514705" cy="817192"/>
          </a:xfrm>
          <a:prstGeom prst="rect">
            <a:avLst/>
          </a:prstGeom>
          <a:noFill/>
          <a:ln>
            <a:noFill/>
          </a:ln>
        </p:spPr>
      </p:pic>
      <p:sp>
        <p:nvSpPr>
          <p:cNvPr id="21" name="Google Shape;21;p27"/>
          <p:cNvSpPr/>
          <p:nvPr/>
        </p:nvSpPr>
        <p:spPr>
          <a:xfrm>
            <a:off x="438150" y="2981325"/>
            <a:ext cx="0" cy="0"/>
          </a:xfrm>
          <a:custGeom>
            <a:rect b="b" l="l" r="r" t="t"/>
            <a:pathLst>
              <a:path extrusionOk="0" h="120000" w="120000">
                <a:moveTo>
                  <a:pt x="0" y="0"/>
                </a:moveTo>
                <a:lnTo>
                  <a:pt x="0" y="0"/>
                </a:lnTo>
              </a:path>
            </a:pathLst>
          </a:custGeom>
          <a:noFill/>
          <a:ln cap="flat" cmpd="sng" w="25400">
            <a:solidFill>
              <a:srgbClr val="62646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765">
              <a:solidFill>
                <a:schemeClr val="dk1"/>
              </a:solidFill>
              <a:latin typeface="Calibri"/>
              <a:ea typeface="Calibri"/>
              <a:cs typeface="Calibri"/>
              <a:sym typeface="Calibri"/>
            </a:endParaRPr>
          </a:p>
        </p:txBody>
      </p:sp>
      <p:sp>
        <p:nvSpPr>
          <p:cNvPr id="22" name="Google Shape;22;p27"/>
          <p:cNvSpPr/>
          <p:nvPr/>
        </p:nvSpPr>
        <p:spPr>
          <a:xfrm>
            <a:off x="438150" y="3810000"/>
            <a:ext cx="0" cy="0"/>
          </a:xfrm>
          <a:custGeom>
            <a:rect b="b" l="l" r="r" t="t"/>
            <a:pathLst>
              <a:path extrusionOk="0" h="120000" w="120000">
                <a:moveTo>
                  <a:pt x="0" y="0"/>
                </a:moveTo>
                <a:lnTo>
                  <a:pt x="0" y="0"/>
                </a:lnTo>
              </a:path>
            </a:pathLst>
          </a:custGeom>
          <a:noFill/>
          <a:ln cap="flat" cmpd="sng" w="25400">
            <a:solidFill>
              <a:srgbClr val="62646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765">
              <a:solidFill>
                <a:schemeClr val="dk1"/>
              </a:solidFill>
              <a:latin typeface="Calibri"/>
              <a:ea typeface="Calibri"/>
              <a:cs typeface="Calibri"/>
              <a:sym typeface="Calibri"/>
            </a:endParaRPr>
          </a:p>
        </p:txBody>
      </p:sp>
      <p:sp>
        <p:nvSpPr>
          <p:cNvPr id="23" name="Google Shape;23;p27"/>
          <p:cNvSpPr/>
          <p:nvPr/>
        </p:nvSpPr>
        <p:spPr>
          <a:xfrm>
            <a:off x="0" y="2533650"/>
            <a:ext cx="96838" cy="904875"/>
          </a:xfrm>
          <a:custGeom>
            <a:rect b="b" l="l" r="r" t="t"/>
            <a:pathLst>
              <a:path extrusionOk="0" h="8229600" w="142875">
                <a:moveTo>
                  <a:pt x="0" y="8229600"/>
                </a:moveTo>
                <a:lnTo>
                  <a:pt x="142875" y="8229600"/>
                </a:lnTo>
                <a:lnTo>
                  <a:pt x="142875" y="0"/>
                </a:lnTo>
                <a:lnTo>
                  <a:pt x="0" y="0"/>
                </a:lnTo>
                <a:lnTo>
                  <a:pt x="0" y="8229600"/>
                </a:lnTo>
                <a:close/>
              </a:path>
            </a:pathLst>
          </a:custGeom>
          <a:solidFill>
            <a:srgbClr val="C10E2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765">
              <a:solidFill>
                <a:schemeClr val="dk1"/>
              </a:solidFill>
              <a:latin typeface="Calibri"/>
              <a:ea typeface="Calibri"/>
              <a:cs typeface="Calibri"/>
              <a:sym typeface="Calibri"/>
            </a:endParaRPr>
          </a:p>
        </p:txBody>
      </p:sp>
      <p:sp>
        <p:nvSpPr>
          <p:cNvPr id="24" name="Google Shape;24;p27"/>
          <p:cNvSpPr/>
          <p:nvPr/>
        </p:nvSpPr>
        <p:spPr>
          <a:xfrm>
            <a:off x="0" y="3136899"/>
            <a:ext cx="2438400" cy="52257"/>
          </a:xfrm>
          <a:custGeom>
            <a:rect b="b" l="l" r="r" t="t"/>
            <a:pathLst>
              <a:path extrusionOk="0" h="120000" w="3885565">
                <a:moveTo>
                  <a:pt x="0" y="0"/>
                </a:moveTo>
                <a:lnTo>
                  <a:pt x="3885336" y="0"/>
                </a:lnTo>
              </a:path>
            </a:pathLst>
          </a:custGeom>
          <a:noFill/>
          <a:ln cap="rnd" cmpd="sng" w="19050">
            <a:solidFill>
              <a:srgbClr val="626469"/>
            </a:solidFill>
            <a:prstDash val="dot"/>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765">
              <a:solidFill>
                <a:schemeClr val="dk1"/>
              </a:solidFill>
              <a:latin typeface="Calibri"/>
              <a:ea typeface="Calibri"/>
              <a:cs typeface="Calibri"/>
              <a:sym typeface="Calibri"/>
            </a:endParaRPr>
          </a:p>
        </p:txBody>
      </p:sp>
      <p:sp>
        <p:nvSpPr>
          <p:cNvPr id="25" name="Google Shape;25;p27"/>
          <p:cNvSpPr txBox="1"/>
          <p:nvPr>
            <p:ph idx="1" type="subTitle"/>
          </p:nvPr>
        </p:nvSpPr>
        <p:spPr>
          <a:xfrm>
            <a:off x="286722" y="3181350"/>
            <a:ext cx="6088678" cy="1290637"/>
          </a:xfrm>
          <a:prstGeom prst="rect">
            <a:avLst/>
          </a:prstGeom>
          <a:noFill/>
          <a:ln>
            <a:noFill/>
          </a:ln>
        </p:spPr>
        <p:txBody>
          <a:bodyPr anchorCtr="0" anchor="t" bIns="45700" lIns="91425" spcFirstLastPara="1" rIns="91425" wrap="square" tIns="45700">
            <a:noAutofit/>
          </a:bodyPr>
          <a:lstStyle>
            <a:lvl1pPr lvl="0" marR="0" rtl="0" algn="l">
              <a:spcBef>
                <a:spcPts val="360"/>
              </a:spcBef>
              <a:spcAft>
                <a:spcPts val="0"/>
              </a:spcAft>
              <a:buClr>
                <a:srgbClr val="636466"/>
              </a:buClr>
              <a:buSzPts val="1800"/>
              <a:buFont typeface="Arial"/>
              <a:buNone/>
              <a:defRPr b="0" i="0" sz="1800" u="none" cap="none" strike="noStrike">
                <a:solidFill>
                  <a:srgbClr val="636466"/>
                </a:solidFill>
                <a:latin typeface="Arial"/>
                <a:ea typeface="Arial"/>
                <a:cs typeface="Arial"/>
                <a:sym typeface="Arial"/>
              </a:defRPr>
            </a:lvl1pPr>
            <a:lvl2pPr lvl="1" marR="0" rtl="0" algn="ctr">
              <a:spcBef>
                <a:spcPts val="400"/>
              </a:spcBef>
              <a:spcAft>
                <a:spcPts val="0"/>
              </a:spcAft>
              <a:buClr>
                <a:schemeClr val="dk1"/>
              </a:buClr>
              <a:buSzPts val="2000"/>
              <a:buFont typeface="Calibri"/>
              <a:buNone/>
              <a:defRPr b="0" i="0" sz="2000" u="none" cap="none" strike="noStrike">
                <a:solidFill>
                  <a:schemeClr val="dk1"/>
                </a:solidFill>
                <a:latin typeface="Calibri"/>
                <a:ea typeface="Calibri"/>
                <a:cs typeface="Calibri"/>
                <a:sym typeface="Calibri"/>
              </a:defRPr>
            </a:lvl2pPr>
            <a:lvl3pPr lvl="2" marR="0" rtl="0" algn="ctr">
              <a:spcBef>
                <a:spcPts val="36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ctr">
              <a:spcBef>
                <a:spcPts val="320"/>
              </a:spcBef>
              <a:spcAft>
                <a:spcPts val="0"/>
              </a:spcAft>
              <a:buClr>
                <a:schemeClr val="dk1"/>
              </a:buClr>
              <a:buSzPts val="1600"/>
              <a:buFont typeface="Calibri"/>
              <a:buNone/>
              <a:defRPr b="0" i="0" sz="1600" u="none" cap="none" strike="noStrike">
                <a:solidFill>
                  <a:schemeClr val="dk1"/>
                </a:solidFill>
                <a:latin typeface="Calibri"/>
                <a:ea typeface="Calibri"/>
                <a:cs typeface="Calibri"/>
                <a:sym typeface="Calibri"/>
              </a:defRPr>
            </a:lvl4pPr>
            <a:lvl5pPr lvl="4" marR="0" rtl="0" algn="ctr">
              <a:spcBef>
                <a:spcPts val="320"/>
              </a:spcBef>
              <a:spcAft>
                <a:spcPts val="0"/>
              </a:spcAft>
              <a:buClr>
                <a:schemeClr val="dk1"/>
              </a:buClr>
              <a:buSzPts val="1600"/>
              <a:buFont typeface="Calibri"/>
              <a:buNone/>
              <a:defRPr b="0" i="0" sz="1600" u="none" cap="none" strike="noStrike">
                <a:solidFill>
                  <a:schemeClr val="dk1"/>
                </a:solidFill>
                <a:latin typeface="Calibri"/>
                <a:ea typeface="Calibri"/>
                <a:cs typeface="Calibri"/>
                <a:sym typeface="Calibri"/>
              </a:defRPr>
            </a:lvl5pPr>
            <a:lvl6pPr lvl="5" marR="0" rtl="0" algn="ctr">
              <a:spcBef>
                <a:spcPts val="0"/>
              </a:spcBef>
              <a:spcAft>
                <a:spcPts val="0"/>
              </a:spcAft>
              <a:buSzPts val="1600"/>
              <a:buFont typeface="Calibri"/>
              <a:buNone/>
              <a:defRPr b="0" i="0" sz="1600" u="none" cap="none" strike="noStrike">
                <a:latin typeface="Calibri"/>
                <a:ea typeface="Calibri"/>
                <a:cs typeface="Calibri"/>
                <a:sym typeface="Calibri"/>
              </a:defRPr>
            </a:lvl6pPr>
            <a:lvl7pPr lvl="6" marR="0" rtl="0" algn="ctr">
              <a:spcBef>
                <a:spcPts val="0"/>
              </a:spcBef>
              <a:spcAft>
                <a:spcPts val="0"/>
              </a:spcAft>
              <a:buSzPts val="1600"/>
              <a:buFont typeface="Calibri"/>
              <a:buNone/>
              <a:defRPr b="0" i="0" sz="1600" u="none" cap="none" strike="noStrike">
                <a:latin typeface="Calibri"/>
                <a:ea typeface="Calibri"/>
                <a:cs typeface="Calibri"/>
                <a:sym typeface="Calibri"/>
              </a:defRPr>
            </a:lvl7pPr>
            <a:lvl8pPr lvl="7" marR="0" rtl="0" algn="ctr">
              <a:spcBef>
                <a:spcPts val="0"/>
              </a:spcBef>
              <a:spcAft>
                <a:spcPts val="0"/>
              </a:spcAft>
              <a:buSzPts val="1600"/>
              <a:buFont typeface="Calibri"/>
              <a:buNone/>
              <a:defRPr b="0" i="0" sz="1600" u="none" cap="none" strike="noStrike">
                <a:latin typeface="Calibri"/>
                <a:ea typeface="Calibri"/>
                <a:cs typeface="Calibri"/>
                <a:sym typeface="Calibri"/>
              </a:defRPr>
            </a:lvl8pPr>
            <a:lvl9pPr lvl="8" marR="0" rtl="0" algn="ctr">
              <a:spcBef>
                <a:spcPts val="0"/>
              </a:spcBef>
              <a:spcAft>
                <a:spcPts val="0"/>
              </a:spcAft>
              <a:buSzPts val="1600"/>
              <a:buFont typeface="Calibri"/>
              <a:buNone/>
              <a:defRPr b="0" i="0" sz="1600" u="none" cap="none" strike="noStrike">
                <a:latin typeface="Calibri"/>
                <a:ea typeface="Calibri"/>
                <a:cs typeface="Calibri"/>
                <a:sym typeface="Calibri"/>
              </a:defRPr>
            </a:lvl9pPr>
          </a:lstStyle>
          <a:p/>
        </p:txBody>
      </p:sp>
      <p:sp>
        <p:nvSpPr>
          <p:cNvPr id="26" name="Google Shape;26;p27"/>
          <p:cNvSpPr txBox="1"/>
          <p:nvPr>
            <p:ph type="ctrTitle"/>
          </p:nvPr>
        </p:nvSpPr>
        <p:spPr>
          <a:xfrm>
            <a:off x="286722" y="2177507"/>
            <a:ext cx="7257078" cy="999995"/>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4800" u="none" cap="none" strike="noStrike">
                <a:solidFill>
                  <a:srgbClr val="C10E21"/>
                </a:solidFill>
                <a:latin typeface="Arial"/>
                <a:ea typeface="Arial"/>
                <a:cs typeface="Arial"/>
                <a:sym typeface="Arial"/>
              </a:defRPr>
            </a:lvl1pPr>
            <a:lvl2pPr lvl="1"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2pPr>
            <a:lvl3pPr lvl="2"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3pPr>
            <a:lvl4pPr lvl="3"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4pPr>
            <a:lvl5pPr lvl="4"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5pPr>
            <a:lvl6pPr lvl="5"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6pPr>
            <a:lvl7pPr lvl="6"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7pPr>
            <a:lvl8pPr lvl="7"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8pPr>
            <a:lvl9pPr lvl="8"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 Slide 2">
    <p:spTree>
      <p:nvGrpSpPr>
        <p:cNvPr id="27" name="Shape 27"/>
        <p:cNvGrpSpPr/>
        <p:nvPr/>
      </p:nvGrpSpPr>
      <p:grpSpPr>
        <a:xfrm>
          <a:off x="0" y="0"/>
          <a:ext cx="0" cy="0"/>
          <a:chOff x="0" y="0"/>
          <a:chExt cx="0" cy="0"/>
        </a:xfrm>
      </p:grpSpPr>
      <p:sp>
        <p:nvSpPr>
          <p:cNvPr id="28" name="Google Shape;28;p28"/>
          <p:cNvSpPr/>
          <p:nvPr/>
        </p:nvSpPr>
        <p:spPr>
          <a:xfrm>
            <a:off x="8953500" y="2533650"/>
            <a:ext cx="190500" cy="904875"/>
          </a:xfrm>
          <a:custGeom>
            <a:rect b="b" l="l" r="r" t="t"/>
            <a:pathLst>
              <a:path extrusionOk="0" h="8229600" w="440054">
                <a:moveTo>
                  <a:pt x="0" y="8229600"/>
                </a:moveTo>
                <a:lnTo>
                  <a:pt x="439712" y="8229600"/>
                </a:lnTo>
                <a:lnTo>
                  <a:pt x="439712" y="0"/>
                </a:lnTo>
                <a:lnTo>
                  <a:pt x="0" y="0"/>
                </a:lnTo>
                <a:lnTo>
                  <a:pt x="0" y="8229600"/>
                </a:lnTo>
                <a:close/>
              </a:path>
            </a:pathLst>
          </a:custGeom>
          <a:solidFill>
            <a:srgbClr val="C10E2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765">
              <a:solidFill>
                <a:srgbClr val="C10E21"/>
              </a:solidFill>
              <a:latin typeface="Calibri"/>
              <a:ea typeface="Calibri"/>
              <a:cs typeface="Calibri"/>
              <a:sym typeface="Calibri"/>
            </a:endParaRPr>
          </a:p>
        </p:txBody>
      </p:sp>
      <p:sp>
        <p:nvSpPr>
          <p:cNvPr id="29" name="Google Shape;29;p28"/>
          <p:cNvSpPr/>
          <p:nvPr/>
        </p:nvSpPr>
        <p:spPr>
          <a:xfrm>
            <a:off x="438150" y="2981325"/>
            <a:ext cx="0" cy="0"/>
          </a:xfrm>
          <a:custGeom>
            <a:rect b="b" l="l" r="r" t="t"/>
            <a:pathLst>
              <a:path extrusionOk="0" h="120000" w="120000">
                <a:moveTo>
                  <a:pt x="0" y="0"/>
                </a:moveTo>
                <a:lnTo>
                  <a:pt x="0" y="0"/>
                </a:lnTo>
              </a:path>
            </a:pathLst>
          </a:custGeom>
          <a:noFill/>
          <a:ln cap="flat" cmpd="sng" w="25400">
            <a:solidFill>
              <a:srgbClr val="62646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765">
              <a:solidFill>
                <a:schemeClr val="dk1"/>
              </a:solidFill>
              <a:latin typeface="Calibri"/>
              <a:ea typeface="Calibri"/>
              <a:cs typeface="Calibri"/>
              <a:sym typeface="Calibri"/>
            </a:endParaRPr>
          </a:p>
        </p:txBody>
      </p:sp>
      <p:sp>
        <p:nvSpPr>
          <p:cNvPr id="30" name="Google Shape;30;p28"/>
          <p:cNvSpPr/>
          <p:nvPr/>
        </p:nvSpPr>
        <p:spPr>
          <a:xfrm>
            <a:off x="438150" y="3810000"/>
            <a:ext cx="0" cy="0"/>
          </a:xfrm>
          <a:custGeom>
            <a:rect b="b" l="l" r="r" t="t"/>
            <a:pathLst>
              <a:path extrusionOk="0" h="120000" w="120000">
                <a:moveTo>
                  <a:pt x="0" y="0"/>
                </a:moveTo>
                <a:lnTo>
                  <a:pt x="0" y="0"/>
                </a:lnTo>
              </a:path>
            </a:pathLst>
          </a:custGeom>
          <a:noFill/>
          <a:ln cap="flat" cmpd="sng" w="25400">
            <a:solidFill>
              <a:srgbClr val="62646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765">
              <a:solidFill>
                <a:schemeClr val="dk1"/>
              </a:solidFill>
              <a:latin typeface="Calibri"/>
              <a:ea typeface="Calibri"/>
              <a:cs typeface="Calibri"/>
              <a:sym typeface="Calibri"/>
            </a:endParaRPr>
          </a:p>
        </p:txBody>
      </p:sp>
      <p:sp>
        <p:nvSpPr>
          <p:cNvPr id="31" name="Google Shape;31;p28"/>
          <p:cNvSpPr/>
          <p:nvPr/>
        </p:nvSpPr>
        <p:spPr>
          <a:xfrm>
            <a:off x="286722" y="3136899"/>
            <a:ext cx="8857278" cy="45719"/>
          </a:xfrm>
          <a:custGeom>
            <a:rect b="b" l="l" r="r" t="t"/>
            <a:pathLst>
              <a:path extrusionOk="0" h="120000" w="3885565">
                <a:moveTo>
                  <a:pt x="0" y="0"/>
                </a:moveTo>
                <a:lnTo>
                  <a:pt x="3885336" y="0"/>
                </a:lnTo>
              </a:path>
            </a:pathLst>
          </a:custGeom>
          <a:noFill/>
          <a:ln cap="rnd" cmpd="sng" w="19050">
            <a:solidFill>
              <a:srgbClr val="626469"/>
            </a:solidFill>
            <a:prstDash val="dot"/>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765">
              <a:solidFill>
                <a:schemeClr val="dk1"/>
              </a:solidFill>
              <a:latin typeface="Calibri"/>
              <a:ea typeface="Calibri"/>
              <a:cs typeface="Calibri"/>
              <a:sym typeface="Calibri"/>
            </a:endParaRPr>
          </a:p>
        </p:txBody>
      </p:sp>
      <p:sp>
        <p:nvSpPr>
          <p:cNvPr id="32" name="Google Shape;32;p28"/>
          <p:cNvSpPr txBox="1"/>
          <p:nvPr>
            <p:ph idx="1" type="subTitle"/>
          </p:nvPr>
        </p:nvSpPr>
        <p:spPr>
          <a:xfrm>
            <a:off x="286722" y="3181350"/>
            <a:ext cx="8171478" cy="1290637"/>
          </a:xfrm>
          <a:prstGeom prst="rect">
            <a:avLst/>
          </a:prstGeom>
          <a:noFill/>
          <a:ln>
            <a:noFill/>
          </a:ln>
        </p:spPr>
        <p:txBody>
          <a:bodyPr anchorCtr="0" anchor="t" bIns="45700" lIns="91425" spcFirstLastPara="1" rIns="91425" wrap="square" tIns="45700">
            <a:noAutofit/>
          </a:bodyPr>
          <a:lstStyle>
            <a:lvl1pPr lvl="0" marR="0" rtl="0" algn="l">
              <a:spcBef>
                <a:spcPts val="360"/>
              </a:spcBef>
              <a:spcAft>
                <a:spcPts val="0"/>
              </a:spcAft>
              <a:buClr>
                <a:srgbClr val="636466"/>
              </a:buClr>
              <a:buSzPts val="1800"/>
              <a:buFont typeface="Arial"/>
              <a:buNone/>
              <a:defRPr b="0" i="0" sz="1800" u="none" cap="none" strike="noStrike">
                <a:solidFill>
                  <a:srgbClr val="636466"/>
                </a:solidFill>
                <a:latin typeface="Arial"/>
                <a:ea typeface="Arial"/>
                <a:cs typeface="Arial"/>
                <a:sym typeface="Arial"/>
              </a:defRPr>
            </a:lvl1pPr>
            <a:lvl2pPr lvl="1" marR="0" rtl="0" algn="ctr">
              <a:spcBef>
                <a:spcPts val="400"/>
              </a:spcBef>
              <a:spcAft>
                <a:spcPts val="0"/>
              </a:spcAft>
              <a:buClr>
                <a:schemeClr val="dk1"/>
              </a:buClr>
              <a:buSzPts val="2000"/>
              <a:buFont typeface="Calibri"/>
              <a:buNone/>
              <a:defRPr b="0" i="0" sz="2000" u="none" cap="none" strike="noStrike">
                <a:solidFill>
                  <a:schemeClr val="dk1"/>
                </a:solidFill>
                <a:latin typeface="Calibri"/>
                <a:ea typeface="Calibri"/>
                <a:cs typeface="Calibri"/>
                <a:sym typeface="Calibri"/>
              </a:defRPr>
            </a:lvl2pPr>
            <a:lvl3pPr lvl="2" marR="0" rtl="0" algn="ctr">
              <a:spcBef>
                <a:spcPts val="36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ctr">
              <a:spcBef>
                <a:spcPts val="320"/>
              </a:spcBef>
              <a:spcAft>
                <a:spcPts val="0"/>
              </a:spcAft>
              <a:buClr>
                <a:schemeClr val="dk1"/>
              </a:buClr>
              <a:buSzPts val="1600"/>
              <a:buFont typeface="Calibri"/>
              <a:buNone/>
              <a:defRPr b="0" i="0" sz="1600" u="none" cap="none" strike="noStrike">
                <a:solidFill>
                  <a:schemeClr val="dk1"/>
                </a:solidFill>
                <a:latin typeface="Calibri"/>
                <a:ea typeface="Calibri"/>
                <a:cs typeface="Calibri"/>
                <a:sym typeface="Calibri"/>
              </a:defRPr>
            </a:lvl4pPr>
            <a:lvl5pPr lvl="4" marR="0" rtl="0" algn="ctr">
              <a:spcBef>
                <a:spcPts val="320"/>
              </a:spcBef>
              <a:spcAft>
                <a:spcPts val="0"/>
              </a:spcAft>
              <a:buClr>
                <a:schemeClr val="dk1"/>
              </a:buClr>
              <a:buSzPts val="1600"/>
              <a:buFont typeface="Calibri"/>
              <a:buNone/>
              <a:defRPr b="0" i="0" sz="1600" u="none" cap="none" strike="noStrike">
                <a:solidFill>
                  <a:schemeClr val="dk1"/>
                </a:solidFill>
                <a:latin typeface="Calibri"/>
                <a:ea typeface="Calibri"/>
                <a:cs typeface="Calibri"/>
                <a:sym typeface="Calibri"/>
              </a:defRPr>
            </a:lvl5pPr>
            <a:lvl6pPr lvl="5" marR="0" rtl="0" algn="ctr">
              <a:spcBef>
                <a:spcPts val="0"/>
              </a:spcBef>
              <a:spcAft>
                <a:spcPts val="0"/>
              </a:spcAft>
              <a:buSzPts val="1600"/>
              <a:buFont typeface="Calibri"/>
              <a:buNone/>
              <a:defRPr b="0" i="0" sz="1600" u="none" cap="none" strike="noStrike">
                <a:latin typeface="Calibri"/>
                <a:ea typeface="Calibri"/>
                <a:cs typeface="Calibri"/>
                <a:sym typeface="Calibri"/>
              </a:defRPr>
            </a:lvl6pPr>
            <a:lvl7pPr lvl="6" marR="0" rtl="0" algn="ctr">
              <a:spcBef>
                <a:spcPts val="0"/>
              </a:spcBef>
              <a:spcAft>
                <a:spcPts val="0"/>
              </a:spcAft>
              <a:buSzPts val="1600"/>
              <a:buFont typeface="Calibri"/>
              <a:buNone/>
              <a:defRPr b="0" i="0" sz="1600" u="none" cap="none" strike="noStrike">
                <a:latin typeface="Calibri"/>
                <a:ea typeface="Calibri"/>
                <a:cs typeface="Calibri"/>
                <a:sym typeface="Calibri"/>
              </a:defRPr>
            </a:lvl7pPr>
            <a:lvl8pPr lvl="7" marR="0" rtl="0" algn="ctr">
              <a:spcBef>
                <a:spcPts val="0"/>
              </a:spcBef>
              <a:spcAft>
                <a:spcPts val="0"/>
              </a:spcAft>
              <a:buSzPts val="1600"/>
              <a:buFont typeface="Calibri"/>
              <a:buNone/>
              <a:defRPr b="0" i="0" sz="1600" u="none" cap="none" strike="noStrike">
                <a:latin typeface="Calibri"/>
                <a:ea typeface="Calibri"/>
                <a:cs typeface="Calibri"/>
                <a:sym typeface="Calibri"/>
              </a:defRPr>
            </a:lvl8pPr>
            <a:lvl9pPr lvl="8" marR="0" rtl="0" algn="ctr">
              <a:spcBef>
                <a:spcPts val="0"/>
              </a:spcBef>
              <a:spcAft>
                <a:spcPts val="0"/>
              </a:spcAft>
              <a:buSzPts val="1600"/>
              <a:buFont typeface="Calibri"/>
              <a:buNone/>
              <a:defRPr b="0" i="0" sz="1600" u="none" cap="none" strike="noStrike">
                <a:latin typeface="Calibri"/>
                <a:ea typeface="Calibri"/>
                <a:cs typeface="Calibri"/>
                <a:sym typeface="Calibri"/>
              </a:defRPr>
            </a:lvl9pPr>
          </a:lstStyle>
          <a:p/>
        </p:txBody>
      </p:sp>
      <p:sp>
        <p:nvSpPr>
          <p:cNvPr id="33" name="Google Shape;33;p28"/>
          <p:cNvSpPr txBox="1"/>
          <p:nvPr>
            <p:ph type="ctrTitle"/>
          </p:nvPr>
        </p:nvSpPr>
        <p:spPr>
          <a:xfrm>
            <a:off x="286722" y="2177507"/>
            <a:ext cx="8171478" cy="999995"/>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4800" u="none" cap="none" strike="noStrike">
                <a:solidFill>
                  <a:srgbClr val="C10E21"/>
                </a:solidFill>
                <a:latin typeface="Arial"/>
                <a:ea typeface="Arial"/>
                <a:cs typeface="Arial"/>
                <a:sym typeface="Arial"/>
              </a:defRPr>
            </a:lvl1pPr>
            <a:lvl2pPr lvl="1"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2pPr>
            <a:lvl3pPr lvl="2"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3pPr>
            <a:lvl4pPr lvl="3"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4pPr>
            <a:lvl5pPr lvl="4"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5pPr>
            <a:lvl6pPr lvl="5"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6pPr>
            <a:lvl7pPr lvl="6"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7pPr>
            <a:lvl8pPr lvl="7"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8pPr>
            <a:lvl9pPr lvl="8"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9pPr>
          </a:lstStyle>
          <a:p/>
        </p:txBody>
      </p:sp>
      <p:sp>
        <p:nvSpPr>
          <p:cNvPr id="34" name="Google Shape;34;p28"/>
          <p:cNvSpPr/>
          <p:nvPr/>
        </p:nvSpPr>
        <p:spPr>
          <a:xfrm>
            <a:off x="0" y="5481284"/>
            <a:ext cx="9144000" cy="919516"/>
          </a:xfrm>
          <a:prstGeom prst="rect">
            <a:avLst/>
          </a:prstGeom>
          <a:solidFill>
            <a:srgbClr val="C10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C10E21"/>
              </a:solidFill>
              <a:latin typeface="Calibri"/>
              <a:ea typeface="Calibri"/>
              <a:cs typeface="Calibri"/>
              <a:sym typeface="Calibri"/>
            </a:endParaRPr>
          </a:p>
        </p:txBody>
      </p:sp>
      <p:sp>
        <p:nvSpPr>
          <p:cNvPr id="35" name="Google Shape;35;p28"/>
          <p:cNvSpPr/>
          <p:nvPr/>
        </p:nvSpPr>
        <p:spPr>
          <a:xfrm flipH="1" rot="10800000">
            <a:off x="0" y="5715000"/>
            <a:ext cx="9144000" cy="685800"/>
          </a:xfrm>
          <a:prstGeom prst="rect">
            <a:avLst/>
          </a:prstGeom>
          <a:solidFill>
            <a:srgbClr val="99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990000"/>
              </a:solidFill>
              <a:latin typeface="Calibri"/>
              <a:ea typeface="Calibri"/>
              <a:cs typeface="Calibri"/>
              <a:sym typeface="Calibri"/>
            </a:endParaRPr>
          </a:p>
        </p:txBody>
      </p:sp>
      <p:pic>
        <p:nvPicPr>
          <p:cNvPr id="36" name="Google Shape;36;p28"/>
          <p:cNvPicPr preferRelativeResize="0"/>
          <p:nvPr/>
        </p:nvPicPr>
        <p:blipFill rotWithShape="1">
          <a:blip r:embed="rId2">
            <a:alphaModFix/>
          </a:blip>
          <a:srcRect b="0" l="0" r="0" t="0"/>
          <a:stretch/>
        </p:blipFill>
        <p:spPr>
          <a:xfrm>
            <a:off x="334962" y="218910"/>
            <a:ext cx="1516345" cy="82024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4">
  <p:cSld name="Title Slide 4">
    <p:spTree>
      <p:nvGrpSpPr>
        <p:cNvPr id="37" name="Shape 37"/>
        <p:cNvGrpSpPr/>
        <p:nvPr/>
      </p:nvGrpSpPr>
      <p:grpSpPr>
        <a:xfrm>
          <a:off x="0" y="0"/>
          <a:ext cx="0" cy="0"/>
          <a:chOff x="0" y="0"/>
          <a:chExt cx="0" cy="0"/>
        </a:xfrm>
      </p:grpSpPr>
      <p:sp>
        <p:nvSpPr>
          <p:cNvPr id="38" name="Google Shape;38;p29"/>
          <p:cNvSpPr/>
          <p:nvPr>
            <p:ph idx="2" type="pic"/>
          </p:nvPr>
        </p:nvSpPr>
        <p:spPr>
          <a:xfrm>
            <a:off x="6248400" y="0"/>
            <a:ext cx="2895600" cy="3081338"/>
          </a:xfrm>
          <a:prstGeom prst="rect">
            <a:avLst/>
          </a:prstGeom>
          <a:noFill/>
          <a:ln>
            <a:noFill/>
          </a:ln>
        </p:spPr>
      </p:sp>
      <p:sp>
        <p:nvSpPr>
          <p:cNvPr id="39" name="Google Shape;39;p29"/>
          <p:cNvSpPr/>
          <p:nvPr>
            <p:ph idx="3" type="pic"/>
          </p:nvPr>
        </p:nvSpPr>
        <p:spPr>
          <a:xfrm>
            <a:off x="3476625" y="0"/>
            <a:ext cx="2619375" cy="3081338"/>
          </a:xfrm>
          <a:prstGeom prst="rect">
            <a:avLst/>
          </a:prstGeom>
          <a:noFill/>
          <a:ln>
            <a:noFill/>
          </a:ln>
        </p:spPr>
      </p:sp>
      <p:sp>
        <p:nvSpPr>
          <p:cNvPr id="40" name="Google Shape;40;p29"/>
          <p:cNvSpPr/>
          <p:nvPr>
            <p:ph idx="4" type="pic"/>
          </p:nvPr>
        </p:nvSpPr>
        <p:spPr>
          <a:xfrm>
            <a:off x="0" y="0"/>
            <a:ext cx="3367088" cy="6400800"/>
          </a:xfrm>
          <a:prstGeom prst="rect">
            <a:avLst/>
          </a:prstGeom>
          <a:noFill/>
          <a:ln>
            <a:noFill/>
          </a:ln>
        </p:spPr>
      </p:sp>
      <p:sp>
        <p:nvSpPr>
          <p:cNvPr id="41" name="Google Shape;41;p29"/>
          <p:cNvSpPr/>
          <p:nvPr/>
        </p:nvSpPr>
        <p:spPr>
          <a:xfrm>
            <a:off x="3476625" y="3200400"/>
            <a:ext cx="5667375" cy="3200400"/>
          </a:xfrm>
          <a:prstGeom prst="rect">
            <a:avLst/>
          </a:prstGeom>
          <a:solidFill>
            <a:srgbClr val="C10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765">
              <a:solidFill>
                <a:schemeClr val="lt1"/>
              </a:solidFill>
              <a:latin typeface="Calibri"/>
              <a:ea typeface="Calibri"/>
              <a:cs typeface="Calibri"/>
              <a:sym typeface="Calibri"/>
            </a:endParaRPr>
          </a:p>
        </p:txBody>
      </p:sp>
      <p:sp>
        <p:nvSpPr>
          <p:cNvPr id="42" name="Google Shape;42;p29"/>
          <p:cNvSpPr/>
          <p:nvPr/>
        </p:nvSpPr>
        <p:spPr>
          <a:xfrm>
            <a:off x="438150" y="3000375"/>
            <a:ext cx="0" cy="0"/>
          </a:xfrm>
          <a:custGeom>
            <a:rect b="b" l="l" r="r" t="t"/>
            <a:pathLst>
              <a:path extrusionOk="0" h="120000" w="120000">
                <a:moveTo>
                  <a:pt x="0" y="0"/>
                </a:moveTo>
                <a:lnTo>
                  <a:pt x="0" y="0"/>
                </a:lnTo>
              </a:path>
            </a:pathLst>
          </a:custGeom>
          <a:noFill/>
          <a:ln cap="flat" cmpd="sng" w="25400">
            <a:solidFill>
              <a:srgbClr val="62646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765">
              <a:solidFill>
                <a:schemeClr val="dk1"/>
              </a:solidFill>
              <a:latin typeface="Calibri"/>
              <a:ea typeface="Calibri"/>
              <a:cs typeface="Calibri"/>
              <a:sym typeface="Calibri"/>
            </a:endParaRPr>
          </a:p>
        </p:txBody>
      </p:sp>
      <p:sp>
        <p:nvSpPr>
          <p:cNvPr id="43" name="Google Shape;43;p29"/>
          <p:cNvSpPr/>
          <p:nvPr/>
        </p:nvSpPr>
        <p:spPr>
          <a:xfrm>
            <a:off x="438150" y="3829050"/>
            <a:ext cx="0" cy="0"/>
          </a:xfrm>
          <a:custGeom>
            <a:rect b="b" l="l" r="r" t="t"/>
            <a:pathLst>
              <a:path extrusionOk="0" h="120000" w="120000">
                <a:moveTo>
                  <a:pt x="0" y="0"/>
                </a:moveTo>
                <a:lnTo>
                  <a:pt x="0" y="0"/>
                </a:lnTo>
              </a:path>
            </a:pathLst>
          </a:custGeom>
          <a:noFill/>
          <a:ln cap="flat" cmpd="sng" w="25400">
            <a:solidFill>
              <a:srgbClr val="62646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765">
              <a:solidFill>
                <a:schemeClr val="dk1"/>
              </a:solidFill>
              <a:latin typeface="Calibri"/>
              <a:ea typeface="Calibri"/>
              <a:cs typeface="Calibri"/>
              <a:sym typeface="Calibri"/>
            </a:endParaRPr>
          </a:p>
        </p:txBody>
      </p:sp>
      <p:sp>
        <p:nvSpPr>
          <p:cNvPr id="44" name="Google Shape;44;p29"/>
          <p:cNvSpPr/>
          <p:nvPr/>
        </p:nvSpPr>
        <p:spPr>
          <a:xfrm rot="-5400000">
            <a:off x="3654425" y="5341938"/>
            <a:ext cx="2009775" cy="107950"/>
          </a:xfrm>
          <a:custGeom>
            <a:rect b="b" l="l" r="r" t="t"/>
            <a:pathLst>
              <a:path extrusionOk="0" h="120000" w="3885565">
                <a:moveTo>
                  <a:pt x="0" y="0"/>
                </a:moveTo>
                <a:lnTo>
                  <a:pt x="3885336" y="0"/>
                </a:lnTo>
              </a:path>
            </a:pathLst>
          </a:custGeom>
          <a:noFill/>
          <a:ln cap="rnd" cmpd="sng" w="22225">
            <a:solidFill>
              <a:schemeClr val="lt1"/>
            </a:solidFill>
            <a:prstDash val="dot"/>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765">
              <a:solidFill>
                <a:schemeClr val="dk1"/>
              </a:solidFill>
              <a:latin typeface="Calibri"/>
              <a:ea typeface="Calibri"/>
              <a:cs typeface="Calibri"/>
              <a:sym typeface="Calibri"/>
            </a:endParaRPr>
          </a:p>
        </p:txBody>
      </p:sp>
      <p:sp>
        <p:nvSpPr>
          <p:cNvPr id="45" name="Google Shape;45;p29"/>
          <p:cNvSpPr txBox="1"/>
          <p:nvPr>
            <p:ph type="ctrTitle"/>
          </p:nvPr>
        </p:nvSpPr>
        <p:spPr>
          <a:xfrm>
            <a:off x="4659312" y="4152901"/>
            <a:ext cx="4285278" cy="876299"/>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4800" u="none" cap="none" strike="noStrike">
                <a:solidFill>
                  <a:schemeClr val="lt1"/>
                </a:solidFill>
                <a:latin typeface="Arial"/>
                <a:ea typeface="Arial"/>
                <a:cs typeface="Arial"/>
                <a:sym typeface="Arial"/>
              </a:defRPr>
            </a:lvl1pPr>
            <a:lvl2pPr lvl="1"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2pPr>
            <a:lvl3pPr lvl="2"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3pPr>
            <a:lvl4pPr lvl="3"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4pPr>
            <a:lvl5pPr lvl="4"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5pPr>
            <a:lvl6pPr lvl="5"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6pPr>
            <a:lvl7pPr lvl="6"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7pPr>
            <a:lvl8pPr lvl="7"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8pPr>
            <a:lvl9pPr lvl="8"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9pPr>
          </a:lstStyle>
          <a:p/>
        </p:txBody>
      </p:sp>
      <p:pic>
        <p:nvPicPr>
          <p:cNvPr id="46" name="Google Shape;46;p29"/>
          <p:cNvPicPr preferRelativeResize="0"/>
          <p:nvPr/>
        </p:nvPicPr>
        <p:blipFill rotWithShape="1">
          <a:blip r:embed="rId2">
            <a:alphaModFix/>
          </a:blip>
          <a:srcRect b="0" l="0" r="0" t="0"/>
          <a:stretch/>
        </p:blipFill>
        <p:spPr>
          <a:xfrm>
            <a:off x="334962" y="218910"/>
            <a:ext cx="1516345" cy="82024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atermark Slides - Basic Content">
  <p:cSld name="Watermark Slides - Basic Content">
    <p:spTree>
      <p:nvGrpSpPr>
        <p:cNvPr id="51" name="Shape 51"/>
        <p:cNvGrpSpPr/>
        <p:nvPr/>
      </p:nvGrpSpPr>
      <p:grpSpPr>
        <a:xfrm>
          <a:off x="0" y="0"/>
          <a:ext cx="0" cy="0"/>
          <a:chOff x="0" y="0"/>
          <a:chExt cx="0" cy="0"/>
        </a:xfrm>
      </p:grpSpPr>
      <p:sp>
        <p:nvSpPr>
          <p:cNvPr id="52" name="Google Shape;52;p20"/>
          <p:cNvSpPr txBox="1"/>
          <p:nvPr>
            <p:ph idx="1" type="subTitle"/>
          </p:nvPr>
        </p:nvSpPr>
        <p:spPr>
          <a:xfrm>
            <a:off x="457200" y="1490664"/>
            <a:ext cx="8077200" cy="49053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53" name="Google Shape;53;p20"/>
          <p:cNvSpPr txBox="1"/>
          <p:nvPr>
            <p:ph type="ctrTitle"/>
          </p:nvPr>
        </p:nvSpPr>
        <p:spPr>
          <a:xfrm>
            <a:off x="457200" y="914399"/>
            <a:ext cx="8077200" cy="652463"/>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rgbClr val="C10E21"/>
              </a:buClr>
              <a:buSzPts val="3600"/>
              <a:buFont typeface="Arial"/>
              <a:buNone/>
              <a:defRPr b="1" i="0" sz="3600" u="none" cap="none" strike="noStrike">
                <a:solidFill>
                  <a:srgbClr val="C10E2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4" name="Google Shape;54;p20"/>
          <p:cNvSpPr txBox="1"/>
          <p:nvPr>
            <p:ph idx="2" type="body"/>
          </p:nvPr>
        </p:nvSpPr>
        <p:spPr>
          <a:xfrm>
            <a:off x="457200" y="2209800"/>
            <a:ext cx="6172200" cy="3581400"/>
          </a:xfrm>
          <a:prstGeom prst="rect">
            <a:avLst/>
          </a:prstGeom>
          <a:noFill/>
          <a:ln>
            <a:noFill/>
          </a:ln>
        </p:spPr>
        <p:txBody>
          <a:bodyPr anchorCtr="0" anchor="t" bIns="45700" lIns="91425" spcFirstLastPara="1" rIns="91425" wrap="square" tIns="45700">
            <a:noAutofit/>
          </a:bodyPr>
          <a:lstStyle>
            <a:lvl1pPr indent="-317500" lvl="0" marL="457200" marR="0" rtl="0" algn="l">
              <a:lnSpc>
                <a:spcPct val="130000"/>
              </a:lnSpc>
              <a:spcBef>
                <a:spcPts val="38"/>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1pPr>
            <a:lvl2pPr indent="-317500" lvl="1" marL="9144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17500" lvl="2" marL="13716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17500" lvl="3" marL="18288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 name="Google Shape;55;p20"/>
          <p:cNvSpPr/>
          <p:nvPr/>
        </p:nvSpPr>
        <p:spPr>
          <a:xfrm>
            <a:off x="8747006" y="5994964"/>
            <a:ext cx="232694" cy="232694"/>
          </a:xfrm>
          <a:prstGeom prst="ellipse">
            <a:avLst/>
          </a:prstGeom>
          <a:noFill/>
          <a:ln cap="rnd" cmpd="sng" w="25400">
            <a:solidFill>
              <a:srgbClr val="8A8B8A"/>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56" name="Google Shape;56;p20"/>
          <p:cNvSpPr txBox="1"/>
          <p:nvPr>
            <p:ph idx="12" type="sldNum"/>
          </p:nvPr>
        </p:nvSpPr>
        <p:spPr>
          <a:xfrm>
            <a:off x="8686800" y="5943600"/>
            <a:ext cx="353105" cy="335422"/>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spcAft>
                <a:spcPts val="0"/>
              </a:spcAft>
              <a:buNone/>
              <a:defRPr b="0" i="0" sz="700">
                <a:solidFill>
                  <a:srgbClr val="8A8B8A"/>
                </a:solidFill>
                <a:latin typeface="Arial"/>
                <a:ea typeface="Arial"/>
                <a:cs typeface="Arial"/>
                <a:sym typeface="Arial"/>
              </a:defRPr>
            </a:lvl1pPr>
            <a:lvl2pPr indent="0" lvl="1" marL="0" marR="0" rtl="0" algn="ctr">
              <a:spcBef>
                <a:spcPts val="0"/>
              </a:spcBef>
              <a:spcAft>
                <a:spcPts val="0"/>
              </a:spcAft>
              <a:buNone/>
              <a:defRPr b="0" i="0" sz="700">
                <a:solidFill>
                  <a:srgbClr val="8A8B8A"/>
                </a:solidFill>
                <a:latin typeface="Arial"/>
                <a:ea typeface="Arial"/>
                <a:cs typeface="Arial"/>
                <a:sym typeface="Arial"/>
              </a:defRPr>
            </a:lvl2pPr>
            <a:lvl3pPr indent="0" lvl="2" marL="0" marR="0" rtl="0" algn="ctr">
              <a:spcBef>
                <a:spcPts val="0"/>
              </a:spcBef>
              <a:spcAft>
                <a:spcPts val="0"/>
              </a:spcAft>
              <a:buNone/>
              <a:defRPr b="0" i="0" sz="700">
                <a:solidFill>
                  <a:srgbClr val="8A8B8A"/>
                </a:solidFill>
                <a:latin typeface="Arial"/>
                <a:ea typeface="Arial"/>
                <a:cs typeface="Arial"/>
                <a:sym typeface="Arial"/>
              </a:defRPr>
            </a:lvl3pPr>
            <a:lvl4pPr indent="0" lvl="3" marL="0" marR="0" rtl="0" algn="ctr">
              <a:spcBef>
                <a:spcPts val="0"/>
              </a:spcBef>
              <a:spcAft>
                <a:spcPts val="0"/>
              </a:spcAft>
              <a:buNone/>
              <a:defRPr b="0" i="0" sz="700">
                <a:solidFill>
                  <a:srgbClr val="8A8B8A"/>
                </a:solidFill>
                <a:latin typeface="Arial"/>
                <a:ea typeface="Arial"/>
                <a:cs typeface="Arial"/>
                <a:sym typeface="Arial"/>
              </a:defRPr>
            </a:lvl4pPr>
            <a:lvl5pPr indent="0" lvl="4" marL="0" marR="0" rtl="0" algn="ctr">
              <a:spcBef>
                <a:spcPts val="0"/>
              </a:spcBef>
              <a:spcAft>
                <a:spcPts val="0"/>
              </a:spcAft>
              <a:buNone/>
              <a:defRPr b="0" i="0" sz="700">
                <a:solidFill>
                  <a:srgbClr val="8A8B8A"/>
                </a:solidFill>
                <a:latin typeface="Arial"/>
                <a:ea typeface="Arial"/>
                <a:cs typeface="Arial"/>
                <a:sym typeface="Arial"/>
              </a:defRPr>
            </a:lvl5pPr>
            <a:lvl6pPr indent="0" lvl="5" marL="0" marR="0" rtl="0" algn="ctr">
              <a:spcBef>
                <a:spcPts val="0"/>
              </a:spcBef>
              <a:spcAft>
                <a:spcPts val="0"/>
              </a:spcAft>
              <a:buNone/>
              <a:defRPr b="0" i="0" sz="700">
                <a:solidFill>
                  <a:srgbClr val="8A8B8A"/>
                </a:solidFill>
                <a:latin typeface="Arial"/>
                <a:ea typeface="Arial"/>
                <a:cs typeface="Arial"/>
                <a:sym typeface="Arial"/>
              </a:defRPr>
            </a:lvl6pPr>
            <a:lvl7pPr indent="0" lvl="6" marL="0" marR="0" rtl="0" algn="ctr">
              <a:spcBef>
                <a:spcPts val="0"/>
              </a:spcBef>
              <a:spcAft>
                <a:spcPts val="0"/>
              </a:spcAft>
              <a:buNone/>
              <a:defRPr b="0" i="0" sz="700">
                <a:solidFill>
                  <a:srgbClr val="8A8B8A"/>
                </a:solidFill>
                <a:latin typeface="Arial"/>
                <a:ea typeface="Arial"/>
                <a:cs typeface="Arial"/>
                <a:sym typeface="Arial"/>
              </a:defRPr>
            </a:lvl7pPr>
            <a:lvl8pPr indent="0" lvl="7" marL="0" marR="0" rtl="0" algn="ctr">
              <a:spcBef>
                <a:spcPts val="0"/>
              </a:spcBef>
              <a:spcAft>
                <a:spcPts val="0"/>
              </a:spcAft>
              <a:buNone/>
              <a:defRPr b="0" i="0" sz="700">
                <a:solidFill>
                  <a:srgbClr val="8A8B8A"/>
                </a:solidFill>
                <a:latin typeface="Arial"/>
                <a:ea typeface="Arial"/>
                <a:cs typeface="Arial"/>
                <a:sym typeface="Arial"/>
              </a:defRPr>
            </a:lvl8pPr>
            <a:lvl9pPr indent="0" lvl="8" marL="0" marR="0" rtl="0" algn="ctr">
              <a:spcBef>
                <a:spcPts val="0"/>
              </a:spcBef>
              <a:spcAft>
                <a:spcPts val="0"/>
              </a:spcAft>
              <a:buNone/>
              <a:defRPr b="0" i="0" sz="700">
                <a:solidFill>
                  <a:srgbClr val="8A8B8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Slides - Basic Content">
  <p:cSld name="Simple Slides - Basic Content">
    <p:spTree>
      <p:nvGrpSpPr>
        <p:cNvPr id="57" name="Shape 57"/>
        <p:cNvGrpSpPr/>
        <p:nvPr/>
      </p:nvGrpSpPr>
      <p:grpSpPr>
        <a:xfrm>
          <a:off x="0" y="0"/>
          <a:ext cx="0" cy="0"/>
          <a:chOff x="0" y="0"/>
          <a:chExt cx="0" cy="0"/>
        </a:xfrm>
      </p:grpSpPr>
      <p:sp>
        <p:nvSpPr>
          <p:cNvPr id="58" name="Google Shape;58;p23"/>
          <p:cNvSpPr txBox="1"/>
          <p:nvPr>
            <p:ph idx="1" type="body"/>
          </p:nvPr>
        </p:nvSpPr>
        <p:spPr>
          <a:xfrm>
            <a:off x="457200" y="2209800"/>
            <a:ext cx="6172200" cy="3581400"/>
          </a:xfrm>
          <a:prstGeom prst="rect">
            <a:avLst/>
          </a:prstGeom>
          <a:noFill/>
          <a:ln>
            <a:noFill/>
          </a:ln>
        </p:spPr>
        <p:txBody>
          <a:bodyPr anchorCtr="0" anchor="t" bIns="45700" lIns="91425" spcFirstLastPara="1" rIns="91425" wrap="square" tIns="45700">
            <a:noAutofit/>
          </a:bodyPr>
          <a:lstStyle>
            <a:lvl1pPr indent="-317500" lvl="0" marL="457200" marR="0" rtl="0" algn="l">
              <a:lnSpc>
                <a:spcPct val="130000"/>
              </a:lnSpc>
              <a:spcBef>
                <a:spcPts val="38"/>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1pPr>
            <a:lvl2pPr indent="-317500" lvl="1" marL="9144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17500" lvl="2" marL="13716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17500" lvl="3" marL="18288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 name="Google Shape;59;p23"/>
          <p:cNvSpPr txBox="1"/>
          <p:nvPr>
            <p:ph idx="2" type="subTitle"/>
          </p:nvPr>
        </p:nvSpPr>
        <p:spPr>
          <a:xfrm>
            <a:off x="457200" y="1490664"/>
            <a:ext cx="8077200" cy="49053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60" name="Google Shape;60;p23"/>
          <p:cNvSpPr txBox="1"/>
          <p:nvPr>
            <p:ph type="ctrTitle"/>
          </p:nvPr>
        </p:nvSpPr>
        <p:spPr>
          <a:xfrm>
            <a:off x="457200" y="914399"/>
            <a:ext cx="8077200" cy="652463"/>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rgbClr val="C10E21"/>
              </a:buClr>
              <a:buSzPts val="3600"/>
              <a:buFont typeface="Arial"/>
              <a:buNone/>
              <a:defRPr b="1" i="0" sz="3600" u="none" cap="none" strike="noStrike">
                <a:solidFill>
                  <a:srgbClr val="C10E2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 name="Google Shape;61;p23"/>
          <p:cNvSpPr/>
          <p:nvPr/>
        </p:nvSpPr>
        <p:spPr>
          <a:xfrm>
            <a:off x="8747006" y="5994964"/>
            <a:ext cx="232694" cy="232694"/>
          </a:xfrm>
          <a:prstGeom prst="ellipse">
            <a:avLst/>
          </a:prstGeom>
          <a:noFill/>
          <a:ln cap="rnd" cmpd="sng" w="25400">
            <a:solidFill>
              <a:srgbClr val="8A8B8A"/>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62" name="Google Shape;62;p23"/>
          <p:cNvSpPr txBox="1"/>
          <p:nvPr>
            <p:ph idx="12" type="sldNum"/>
          </p:nvPr>
        </p:nvSpPr>
        <p:spPr>
          <a:xfrm>
            <a:off x="8686800" y="5943600"/>
            <a:ext cx="353105" cy="335422"/>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spcAft>
                <a:spcPts val="0"/>
              </a:spcAft>
              <a:buNone/>
              <a:defRPr b="0" i="0" sz="700">
                <a:solidFill>
                  <a:srgbClr val="8A8B8A"/>
                </a:solidFill>
                <a:latin typeface="Arial"/>
                <a:ea typeface="Arial"/>
                <a:cs typeface="Arial"/>
                <a:sym typeface="Arial"/>
              </a:defRPr>
            </a:lvl1pPr>
            <a:lvl2pPr indent="0" lvl="1" marL="0" marR="0" rtl="0" algn="ctr">
              <a:spcBef>
                <a:spcPts val="0"/>
              </a:spcBef>
              <a:spcAft>
                <a:spcPts val="0"/>
              </a:spcAft>
              <a:buNone/>
              <a:defRPr b="0" i="0" sz="700">
                <a:solidFill>
                  <a:srgbClr val="8A8B8A"/>
                </a:solidFill>
                <a:latin typeface="Arial"/>
                <a:ea typeface="Arial"/>
                <a:cs typeface="Arial"/>
                <a:sym typeface="Arial"/>
              </a:defRPr>
            </a:lvl2pPr>
            <a:lvl3pPr indent="0" lvl="2" marL="0" marR="0" rtl="0" algn="ctr">
              <a:spcBef>
                <a:spcPts val="0"/>
              </a:spcBef>
              <a:spcAft>
                <a:spcPts val="0"/>
              </a:spcAft>
              <a:buNone/>
              <a:defRPr b="0" i="0" sz="700">
                <a:solidFill>
                  <a:srgbClr val="8A8B8A"/>
                </a:solidFill>
                <a:latin typeface="Arial"/>
                <a:ea typeface="Arial"/>
                <a:cs typeface="Arial"/>
                <a:sym typeface="Arial"/>
              </a:defRPr>
            </a:lvl3pPr>
            <a:lvl4pPr indent="0" lvl="3" marL="0" marR="0" rtl="0" algn="ctr">
              <a:spcBef>
                <a:spcPts val="0"/>
              </a:spcBef>
              <a:spcAft>
                <a:spcPts val="0"/>
              </a:spcAft>
              <a:buNone/>
              <a:defRPr b="0" i="0" sz="700">
                <a:solidFill>
                  <a:srgbClr val="8A8B8A"/>
                </a:solidFill>
                <a:latin typeface="Arial"/>
                <a:ea typeface="Arial"/>
                <a:cs typeface="Arial"/>
                <a:sym typeface="Arial"/>
              </a:defRPr>
            </a:lvl4pPr>
            <a:lvl5pPr indent="0" lvl="4" marL="0" marR="0" rtl="0" algn="ctr">
              <a:spcBef>
                <a:spcPts val="0"/>
              </a:spcBef>
              <a:spcAft>
                <a:spcPts val="0"/>
              </a:spcAft>
              <a:buNone/>
              <a:defRPr b="0" i="0" sz="700">
                <a:solidFill>
                  <a:srgbClr val="8A8B8A"/>
                </a:solidFill>
                <a:latin typeface="Arial"/>
                <a:ea typeface="Arial"/>
                <a:cs typeface="Arial"/>
                <a:sym typeface="Arial"/>
              </a:defRPr>
            </a:lvl5pPr>
            <a:lvl6pPr indent="0" lvl="5" marL="0" marR="0" rtl="0" algn="ctr">
              <a:spcBef>
                <a:spcPts val="0"/>
              </a:spcBef>
              <a:spcAft>
                <a:spcPts val="0"/>
              </a:spcAft>
              <a:buNone/>
              <a:defRPr b="0" i="0" sz="700">
                <a:solidFill>
                  <a:srgbClr val="8A8B8A"/>
                </a:solidFill>
                <a:latin typeface="Arial"/>
                <a:ea typeface="Arial"/>
                <a:cs typeface="Arial"/>
                <a:sym typeface="Arial"/>
              </a:defRPr>
            </a:lvl6pPr>
            <a:lvl7pPr indent="0" lvl="6" marL="0" marR="0" rtl="0" algn="ctr">
              <a:spcBef>
                <a:spcPts val="0"/>
              </a:spcBef>
              <a:spcAft>
                <a:spcPts val="0"/>
              </a:spcAft>
              <a:buNone/>
              <a:defRPr b="0" i="0" sz="700">
                <a:solidFill>
                  <a:srgbClr val="8A8B8A"/>
                </a:solidFill>
                <a:latin typeface="Arial"/>
                <a:ea typeface="Arial"/>
                <a:cs typeface="Arial"/>
                <a:sym typeface="Arial"/>
              </a:defRPr>
            </a:lvl7pPr>
            <a:lvl8pPr indent="0" lvl="7" marL="0" marR="0" rtl="0" algn="ctr">
              <a:spcBef>
                <a:spcPts val="0"/>
              </a:spcBef>
              <a:spcAft>
                <a:spcPts val="0"/>
              </a:spcAft>
              <a:buNone/>
              <a:defRPr b="0" i="0" sz="700">
                <a:solidFill>
                  <a:srgbClr val="8A8B8A"/>
                </a:solidFill>
                <a:latin typeface="Arial"/>
                <a:ea typeface="Arial"/>
                <a:cs typeface="Arial"/>
                <a:sym typeface="Arial"/>
              </a:defRPr>
            </a:lvl8pPr>
            <a:lvl9pPr indent="0" lvl="8" marL="0" marR="0" rtl="0" algn="ctr">
              <a:spcBef>
                <a:spcPts val="0"/>
              </a:spcBef>
              <a:spcAft>
                <a:spcPts val="0"/>
              </a:spcAft>
              <a:buNone/>
              <a:defRPr b="0" i="0" sz="700">
                <a:solidFill>
                  <a:srgbClr val="8A8B8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atermark Slides - Two Column">
  <p:cSld name="Watermark Slides - Two Column">
    <p:spTree>
      <p:nvGrpSpPr>
        <p:cNvPr id="63" name="Shape 63"/>
        <p:cNvGrpSpPr/>
        <p:nvPr/>
      </p:nvGrpSpPr>
      <p:grpSpPr>
        <a:xfrm>
          <a:off x="0" y="0"/>
          <a:ext cx="0" cy="0"/>
          <a:chOff x="0" y="0"/>
          <a:chExt cx="0" cy="0"/>
        </a:xfrm>
      </p:grpSpPr>
      <p:sp>
        <p:nvSpPr>
          <p:cNvPr id="64" name="Google Shape;64;p24"/>
          <p:cNvSpPr txBox="1"/>
          <p:nvPr>
            <p:ph idx="1" type="subTitle"/>
          </p:nvPr>
        </p:nvSpPr>
        <p:spPr>
          <a:xfrm>
            <a:off x="457200" y="1490664"/>
            <a:ext cx="8077200" cy="49053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65" name="Google Shape;65;p24"/>
          <p:cNvSpPr txBox="1"/>
          <p:nvPr>
            <p:ph type="ctrTitle"/>
          </p:nvPr>
        </p:nvSpPr>
        <p:spPr>
          <a:xfrm>
            <a:off x="457200" y="914399"/>
            <a:ext cx="8077200" cy="652463"/>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rgbClr val="C10E21"/>
              </a:buClr>
              <a:buSzPts val="3600"/>
              <a:buFont typeface="Arial"/>
              <a:buNone/>
              <a:defRPr b="1" i="0" sz="3600" u="none" cap="none" strike="noStrike">
                <a:solidFill>
                  <a:srgbClr val="C10E2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6" name="Google Shape;66;p24"/>
          <p:cNvSpPr txBox="1"/>
          <p:nvPr>
            <p:ph idx="2" type="body"/>
          </p:nvPr>
        </p:nvSpPr>
        <p:spPr>
          <a:xfrm>
            <a:off x="457200" y="2209800"/>
            <a:ext cx="3886200" cy="3581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C10E21"/>
              </a:buClr>
              <a:buSzPts val="1600"/>
              <a:buFont typeface="Arial"/>
              <a:buNone/>
              <a:defRPr b="0" i="0" sz="1600" u="none" cap="none" strike="noStrike">
                <a:solidFill>
                  <a:srgbClr val="C10E21"/>
                </a:solidFill>
                <a:latin typeface="Arial"/>
                <a:ea typeface="Arial"/>
                <a:cs typeface="Arial"/>
                <a:sym typeface="Arial"/>
              </a:defRPr>
            </a:lvl1pPr>
            <a:lvl2pPr indent="-330200" lvl="1" marL="914400" marR="0" rtl="0" algn="l">
              <a:lnSpc>
                <a:spcPct val="90000"/>
              </a:lnSpc>
              <a:spcBef>
                <a:spcPts val="11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04800" lvl="3" marL="18288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 name="Google Shape;67;p24"/>
          <p:cNvSpPr txBox="1"/>
          <p:nvPr>
            <p:ph idx="3" type="body"/>
          </p:nvPr>
        </p:nvSpPr>
        <p:spPr>
          <a:xfrm>
            <a:off x="4648200" y="2209800"/>
            <a:ext cx="3886200" cy="3581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C10E21"/>
              </a:buClr>
              <a:buSzPts val="1600"/>
              <a:buFont typeface="Arial"/>
              <a:buNone/>
              <a:defRPr b="0" i="0" sz="1600" u="none" cap="none" strike="noStrike">
                <a:solidFill>
                  <a:srgbClr val="C10E21"/>
                </a:solidFill>
                <a:latin typeface="Arial"/>
                <a:ea typeface="Arial"/>
                <a:cs typeface="Arial"/>
                <a:sym typeface="Arial"/>
              </a:defRPr>
            </a:lvl1pPr>
            <a:lvl2pPr indent="-330200" lvl="1" marL="914400" marR="0" rtl="0" algn="l">
              <a:lnSpc>
                <a:spcPct val="90000"/>
              </a:lnSpc>
              <a:spcBef>
                <a:spcPts val="11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04800" lvl="3" marL="18288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 name="Google Shape;68;p24"/>
          <p:cNvSpPr/>
          <p:nvPr/>
        </p:nvSpPr>
        <p:spPr>
          <a:xfrm>
            <a:off x="8747006" y="5994964"/>
            <a:ext cx="232694" cy="232694"/>
          </a:xfrm>
          <a:prstGeom prst="ellipse">
            <a:avLst/>
          </a:prstGeom>
          <a:noFill/>
          <a:ln cap="rnd" cmpd="sng" w="25400">
            <a:solidFill>
              <a:srgbClr val="8A8B8A"/>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69" name="Google Shape;69;p24"/>
          <p:cNvSpPr txBox="1"/>
          <p:nvPr>
            <p:ph idx="12" type="sldNum"/>
          </p:nvPr>
        </p:nvSpPr>
        <p:spPr>
          <a:xfrm>
            <a:off x="8686800" y="5943600"/>
            <a:ext cx="353105" cy="335422"/>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spcAft>
                <a:spcPts val="0"/>
              </a:spcAft>
              <a:buNone/>
              <a:defRPr b="0" i="0" sz="700">
                <a:solidFill>
                  <a:srgbClr val="8A8B8A"/>
                </a:solidFill>
                <a:latin typeface="Arial"/>
                <a:ea typeface="Arial"/>
                <a:cs typeface="Arial"/>
                <a:sym typeface="Arial"/>
              </a:defRPr>
            </a:lvl1pPr>
            <a:lvl2pPr indent="0" lvl="1" marL="0" marR="0" rtl="0" algn="ctr">
              <a:spcBef>
                <a:spcPts val="0"/>
              </a:spcBef>
              <a:spcAft>
                <a:spcPts val="0"/>
              </a:spcAft>
              <a:buNone/>
              <a:defRPr b="0" i="0" sz="700">
                <a:solidFill>
                  <a:srgbClr val="8A8B8A"/>
                </a:solidFill>
                <a:latin typeface="Arial"/>
                <a:ea typeface="Arial"/>
                <a:cs typeface="Arial"/>
                <a:sym typeface="Arial"/>
              </a:defRPr>
            </a:lvl2pPr>
            <a:lvl3pPr indent="0" lvl="2" marL="0" marR="0" rtl="0" algn="ctr">
              <a:spcBef>
                <a:spcPts val="0"/>
              </a:spcBef>
              <a:spcAft>
                <a:spcPts val="0"/>
              </a:spcAft>
              <a:buNone/>
              <a:defRPr b="0" i="0" sz="700">
                <a:solidFill>
                  <a:srgbClr val="8A8B8A"/>
                </a:solidFill>
                <a:latin typeface="Arial"/>
                <a:ea typeface="Arial"/>
                <a:cs typeface="Arial"/>
                <a:sym typeface="Arial"/>
              </a:defRPr>
            </a:lvl3pPr>
            <a:lvl4pPr indent="0" lvl="3" marL="0" marR="0" rtl="0" algn="ctr">
              <a:spcBef>
                <a:spcPts val="0"/>
              </a:spcBef>
              <a:spcAft>
                <a:spcPts val="0"/>
              </a:spcAft>
              <a:buNone/>
              <a:defRPr b="0" i="0" sz="700">
                <a:solidFill>
                  <a:srgbClr val="8A8B8A"/>
                </a:solidFill>
                <a:latin typeface="Arial"/>
                <a:ea typeface="Arial"/>
                <a:cs typeface="Arial"/>
                <a:sym typeface="Arial"/>
              </a:defRPr>
            </a:lvl4pPr>
            <a:lvl5pPr indent="0" lvl="4" marL="0" marR="0" rtl="0" algn="ctr">
              <a:spcBef>
                <a:spcPts val="0"/>
              </a:spcBef>
              <a:spcAft>
                <a:spcPts val="0"/>
              </a:spcAft>
              <a:buNone/>
              <a:defRPr b="0" i="0" sz="700">
                <a:solidFill>
                  <a:srgbClr val="8A8B8A"/>
                </a:solidFill>
                <a:latin typeface="Arial"/>
                <a:ea typeface="Arial"/>
                <a:cs typeface="Arial"/>
                <a:sym typeface="Arial"/>
              </a:defRPr>
            </a:lvl5pPr>
            <a:lvl6pPr indent="0" lvl="5" marL="0" marR="0" rtl="0" algn="ctr">
              <a:spcBef>
                <a:spcPts val="0"/>
              </a:spcBef>
              <a:spcAft>
                <a:spcPts val="0"/>
              </a:spcAft>
              <a:buNone/>
              <a:defRPr b="0" i="0" sz="700">
                <a:solidFill>
                  <a:srgbClr val="8A8B8A"/>
                </a:solidFill>
                <a:latin typeface="Arial"/>
                <a:ea typeface="Arial"/>
                <a:cs typeface="Arial"/>
                <a:sym typeface="Arial"/>
              </a:defRPr>
            </a:lvl6pPr>
            <a:lvl7pPr indent="0" lvl="6" marL="0" marR="0" rtl="0" algn="ctr">
              <a:spcBef>
                <a:spcPts val="0"/>
              </a:spcBef>
              <a:spcAft>
                <a:spcPts val="0"/>
              </a:spcAft>
              <a:buNone/>
              <a:defRPr b="0" i="0" sz="700">
                <a:solidFill>
                  <a:srgbClr val="8A8B8A"/>
                </a:solidFill>
                <a:latin typeface="Arial"/>
                <a:ea typeface="Arial"/>
                <a:cs typeface="Arial"/>
                <a:sym typeface="Arial"/>
              </a:defRPr>
            </a:lvl7pPr>
            <a:lvl8pPr indent="0" lvl="7" marL="0" marR="0" rtl="0" algn="ctr">
              <a:spcBef>
                <a:spcPts val="0"/>
              </a:spcBef>
              <a:spcAft>
                <a:spcPts val="0"/>
              </a:spcAft>
              <a:buNone/>
              <a:defRPr b="0" i="0" sz="700">
                <a:solidFill>
                  <a:srgbClr val="8A8B8A"/>
                </a:solidFill>
                <a:latin typeface="Arial"/>
                <a:ea typeface="Arial"/>
                <a:cs typeface="Arial"/>
                <a:sym typeface="Arial"/>
              </a:defRPr>
            </a:lvl8pPr>
            <a:lvl9pPr indent="0" lvl="8" marL="0" marR="0" rtl="0" algn="ctr">
              <a:spcBef>
                <a:spcPts val="0"/>
              </a:spcBef>
              <a:spcAft>
                <a:spcPts val="0"/>
              </a:spcAft>
              <a:buNone/>
              <a:defRPr b="0" i="0" sz="700">
                <a:solidFill>
                  <a:srgbClr val="8A8B8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atermark Slides - Blank">
  <p:cSld name="Watermark Slides - Blank">
    <p:spTree>
      <p:nvGrpSpPr>
        <p:cNvPr id="70" name="Shape 70"/>
        <p:cNvGrpSpPr/>
        <p:nvPr/>
      </p:nvGrpSpPr>
      <p:grpSpPr>
        <a:xfrm>
          <a:off x="0" y="0"/>
          <a:ext cx="0" cy="0"/>
          <a:chOff x="0" y="0"/>
          <a:chExt cx="0" cy="0"/>
        </a:xfrm>
      </p:grpSpPr>
      <p:sp>
        <p:nvSpPr>
          <p:cNvPr id="71" name="Google Shape;71;p31"/>
          <p:cNvSpPr/>
          <p:nvPr/>
        </p:nvSpPr>
        <p:spPr>
          <a:xfrm>
            <a:off x="8747006" y="5994964"/>
            <a:ext cx="232694" cy="232694"/>
          </a:xfrm>
          <a:prstGeom prst="ellipse">
            <a:avLst/>
          </a:prstGeom>
          <a:noFill/>
          <a:ln cap="rnd" cmpd="sng" w="25400">
            <a:solidFill>
              <a:srgbClr val="8A8B8A"/>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72" name="Google Shape;72;p31"/>
          <p:cNvSpPr txBox="1"/>
          <p:nvPr>
            <p:ph idx="12" type="sldNum"/>
          </p:nvPr>
        </p:nvSpPr>
        <p:spPr>
          <a:xfrm>
            <a:off x="8686800" y="5943600"/>
            <a:ext cx="353105" cy="335422"/>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spcAft>
                <a:spcPts val="0"/>
              </a:spcAft>
              <a:buNone/>
              <a:defRPr b="0" i="0" sz="700">
                <a:solidFill>
                  <a:srgbClr val="8A8B8A"/>
                </a:solidFill>
                <a:latin typeface="Arial"/>
                <a:ea typeface="Arial"/>
                <a:cs typeface="Arial"/>
                <a:sym typeface="Arial"/>
              </a:defRPr>
            </a:lvl1pPr>
            <a:lvl2pPr indent="0" lvl="1" marL="0" marR="0" rtl="0" algn="ctr">
              <a:spcBef>
                <a:spcPts val="0"/>
              </a:spcBef>
              <a:spcAft>
                <a:spcPts val="0"/>
              </a:spcAft>
              <a:buNone/>
              <a:defRPr b="0" i="0" sz="700">
                <a:solidFill>
                  <a:srgbClr val="8A8B8A"/>
                </a:solidFill>
                <a:latin typeface="Arial"/>
                <a:ea typeface="Arial"/>
                <a:cs typeface="Arial"/>
                <a:sym typeface="Arial"/>
              </a:defRPr>
            </a:lvl2pPr>
            <a:lvl3pPr indent="0" lvl="2" marL="0" marR="0" rtl="0" algn="ctr">
              <a:spcBef>
                <a:spcPts val="0"/>
              </a:spcBef>
              <a:spcAft>
                <a:spcPts val="0"/>
              </a:spcAft>
              <a:buNone/>
              <a:defRPr b="0" i="0" sz="700">
                <a:solidFill>
                  <a:srgbClr val="8A8B8A"/>
                </a:solidFill>
                <a:latin typeface="Arial"/>
                <a:ea typeface="Arial"/>
                <a:cs typeface="Arial"/>
                <a:sym typeface="Arial"/>
              </a:defRPr>
            </a:lvl3pPr>
            <a:lvl4pPr indent="0" lvl="3" marL="0" marR="0" rtl="0" algn="ctr">
              <a:spcBef>
                <a:spcPts val="0"/>
              </a:spcBef>
              <a:spcAft>
                <a:spcPts val="0"/>
              </a:spcAft>
              <a:buNone/>
              <a:defRPr b="0" i="0" sz="700">
                <a:solidFill>
                  <a:srgbClr val="8A8B8A"/>
                </a:solidFill>
                <a:latin typeface="Arial"/>
                <a:ea typeface="Arial"/>
                <a:cs typeface="Arial"/>
                <a:sym typeface="Arial"/>
              </a:defRPr>
            </a:lvl4pPr>
            <a:lvl5pPr indent="0" lvl="4" marL="0" marR="0" rtl="0" algn="ctr">
              <a:spcBef>
                <a:spcPts val="0"/>
              </a:spcBef>
              <a:spcAft>
                <a:spcPts val="0"/>
              </a:spcAft>
              <a:buNone/>
              <a:defRPr b="0" i="0" sz="700">
                <a:solidFill>
                  <a:srgbClr val="8A8B8A"/>
                </a:solidFill>
                <a:latin typeface="Arial"/>
                <a:ea typeface="Arial"/>
                <a:cs typeface="Arial"/>
                <a:sym typeface="Arial"/>
              </a:defRPr>
            </a:lvl5pPr>
            <a:lvl6pPr indent="0" lvl="5" marL="0" marR="0" rtl="0" algn="ctr">
              <a:spcBef>
                <a:spcPts val="0"/>
              </a:spcBef>
              <a:spcAft>
                <a:spcPts val="0"/>
              </a:spcAft>
              <a:buNone/>
              <a:defRPr b="0" i="0" sz="700">
                <a:solidFill>
                  <a:srgbClr val="8A8B8A"/>
                </a:solidFill>
                <a:latin typeface="Arial"/>
                <a:ea typeface="Arial"/>
                <a:cs typeface="Arial"/>
                <a:sym typeface="Arial"/>
              </a:defRPr>
            </a:lvl6pPr>
            <a:lvl7pPr indent="0" lvl="6" marL="0" marR="0" rtl="0" algn="ctr">
              <a:spcBef>
                <a:spcPts val="0"/>
              </a:spcBef>
              <a:spcAft>
                <a:spcPts val="0"/>
              </a:spcAft>
              <a:buNone/>
              <a:defRPr b="0" i="0" sz="700">
                <a:solidFill>
                  <a:srgbClr val="8A8B8A"/>
                </a:solidFill>
                <a:latin typeface="Arial"/>
                <a:ea typeface="Arial"/>
                <a:cs typeface="Arial"/>
                <a:sym typeface="Arial"/>
              </a:defRPr>
            </a:lvl7pPr>
            <a:lvl8pPr indent="0" lvl="7" marL="0" marR="0" rtl="0" algn="ctr">
              <a:spcBef>
                <a:spcPts val="0"/>
              </a:spcBef>
              <a:spcAft>
                <a:spcPts val="0"/>
              </a:spcAft>
              <a:buNone/>
              <a:defRPr b="0" i="0" sz="700">
                <a:solidFill>
                  <a:srgbClr val="8A8B8A"/>
                </a:solidFill>
                <a:latin typeface="Arial"/>
                <a:ea typeface="Arial"/>
                <a:cs typeface="Arial"/>
                <a:sym typeface="Arial"/>
              </a:defRPr>
            </a:lvl8pPr>
            <a:lvl9pPr indent="0" lvl="8" marL="0" marR="0" rtl="0" algn="ctr">
              <a:spcBef>
                <a:spcPts val="0"/>
              </a:spcBef>
              <a:spcAft>
                <a:spcPts val="0"/>
              </a:spcAft>
              <a:buNone/>
              <a:defRPr b="0" i="0" sz="700">
                <a:solidFill>
                  <a:srgbClr val="8A8B8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atermark Slides - Title Only">
  <p:cSld name="Watermark Slides - Title Only">
    <p:spTree>
      <p:nvGrpSpPr>
        <p:cNvPr id="73" name="Shape 73"/>
        <p:cNvGrpSpPr/>
        <p:nvPr/>
      </p:nvGrpSpPr>
      <p:grpSpPr>
        <a:xfrm>
          <a:off x="0" y="0"/>
          <a:ext cx="0" cy="0"/>
          <a:chOff x="0" y="0"/>
          <a:chExt cx="0" cy="0"/>
        </a:xfrm>
      </p:grpSpPr>
      <p:sp>
        <p:nvSpPr>
          <p:cNvPr id="74" name="Google Shape;74;p32"/>
          <p:cNvSpPr txBox="1"/>
          <p:nvPr>
            <p:ph idx="1" type="subTitle"/>
          </p:nvPr>
        </p:nvSpPr>
        <p:spPr>
          <a:xfrm>
            <a:off x="457200" y="1490664"/>
            <a:ext cx="8077200" cy="49053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75" name="Google Shape;75;p32"/>
          <p:cNvSpPr txBox="1"/>
          <p:nvPr>
            <p:ph type="ctrTitle"/>
          </p:nvPr>
        </p:nvSpPr>
        <p:spPr>
          <a:xfrm>
            <a:off x="457200" y="914399"/>
            <a:ext cx="8077200" cy="652463"/>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rgbClr val="C10E21"/>
              </a:buClr>
              <a:buSzPts val="3600"/>
              <a:buFont typeface="Arial"/>
              <a:buNone/>
              <a:defRPr b="1" i="0" sz="3600" u="none" cap="none" strike="noStrike">
                <a:solidFill>
                  <a:srgbClr val="C10E2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 name="Google Shape;76;p32"/>
          <p:cNvSpPr/>
          <p:nvPr/>
        </p:nvSpPr>
        <p:spPr>
          <a:xfrm>
            <a:off x="8747006" y="5994964"/>
            <a:ext cx="232694" cy="232694"/>
          </a:xfrm>
          <a:prstGeom prst="ellipse">
            <a:avLst/>
          </a:prstGeom>
          <a:noFill/>
          <a:ln cap="rnd" cmpd="sng" w="25400">
            <a:solidFill>
              <a:srgbClr val="8A8B8A"/>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77" name="Google Shape;77;p32"/>
          <p:cNvSpPr txBox="1"/>
          <p:nvPr>
            <p:ph idx="12" type="sldNum"/>
          </p:nvPr>
        </p:nvSpPr>
        <p:spPr>
          <a:xfrm>
            <a:off x="8686800" y="5943600"/>
            <a:ext cx="353105" cy="335422"/>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spcAft>
                <a:spcPts val="0"/>
              </a:spcAft>
              <a:buNone/>
              <a:defRPr b="0" i="0" sz="700">
                <a:solidFill>
                  <a:srgbClr val="8A8B8A"/>
                </a:solidFill>
                <a:latin typeface="Arial"/>
                <a:ea typeface="Arial"/>
                <a:cs typeface="Arial"/>
                <a:sym typeface="Arial"/>
              </a:defRPr>
            </a:lvl1pPr>
            <a:lvl2pPr indent="0" lvl="1" marL="0" marR="0" rtl="0" algn="ctr">
              <a:spcBef>
                <a:spcPts val="0"/>
              </a:spcBef>
              <a:spcAft>
                <a:spcPts val="0"/>
              </a:spcAft>
              <a:buNone/>
              <a:defRPr b="0" i="0" sz="700">
                <a:solidFill>
                  <a:srgbClr val="8A8B8A"/>
                </a:solidFill>
                <a:latin typeface="Arial"/>
                <a:ea typeface="Arial"/>
                <a:cs typeface="Arial"/>
                <a:sym typeface="Arial"/>
              </a:defRPr>
            </a:lvl2pPr>
            <a:lvl3pPr indent="0" lvl="2" marL="0" marR="0" rtl="0" algn="ctr">
              <a:spcBef>
                <a:spcPts val="0"/>
              </a:spcBef>
              <a:spcAft>
                <a:spcPts val="0"/>
              </a:spcAft>
              <a:buNone/>
              <a:defRPr b="0" i="0" sz="700">
                <a:solidFill>
                  <a:srgbClr val="8A8B8A"/>
                </a:solidFill>
                <a:latin typeface="Arial"/>
                <a:ea typeface="Arial"/>
                <a:cs typeface="Arial"/>
                <a:sym typeface="Arial"/>
              </a:defRPr>
            </a:lvl3pPr>
            <a:lvl4pPr indent="0" lvl="3" marL="0" marR="0" rtl="0" algn="ctr">
              <a:spcBef>
                <a:spcPts val="0"/>
              </a:spcBef>
              <a:spcAft>
                <a:spcPts val="0"/>
              </a:spcAft>
              <a:buNone/>
              <a:defRPr b="0" i="0" sz="700">
                <a:solidFill>
                  <a:srgbClr val="8A8B8A"/>
                </a:solidFill>
                <a:latin typeface="Arial"/>
                <a:ea typeface="Arial"/>
                <a:cs typeface="Arial"/>
                <a:sym typeface="Arial"/>
              </a:defRPr>
            </a:lvl4pPr>
            <a:lvl5pPr indent="0" lvl="4" marL="0" marR="0" rtl="0" algn="ctr">
              <a:spcBef>
                <a:spcPts val="0"/>
              </a:spcBef>
              <a:spcAft>
                <a:spcPts val="0"/>
              </a:spcAft>
              <a:buNone/>
              <a:defRPr b="0" i="0" sz="700">
                <a:solidFill>
                  <a:srgbClr val="8A8B8A"/>
                </a:solidFill>
                <a:latin typeface="Arial"/>
                <a:ea typeface="Arial"/>
                <a:cs typeface="Arial"/>
                <a:sym typeface="Arial"/>
              </a:defRPr>
            </a:lvl5pPr>
            <a:lvl6pPr indent="0" lvl="5" marL="0" marR="0" rtl="0" algn="ctr">
              <a:spcBef>
                <a:spcPts val="0"/>
              </a:spcBef>
              <a:spcAft>
                <a:spcPts val="0"/>
              </a:spcAft>
              <a:buNone/>
              <a:defRPr b="0" i="0" sz="700">
                <a:solidFill>
                  <a:srgbClr val="8A8B8A"/>
                </a:solidFill>
                <a:latin typeface="Arial"/>
                <a:ea typeface="Arial"/>
                <a:cs typeface="Arial"/>
                <a:sym typeface="Arial"/>
              </a:defRPr>
            </a:lvl6pPr>
            <a:lvl7pPr indent="0" lvl="6" marL="0" marR="0" rtl="0" algn="ctr">
              <a:spcBef>
                <a:spcPts val="0"/>
              </a:spcBef>
              <a:spcAft>
                <a:spcPts val="0"/>
              </a:spcAft>
              <a:buNone/>
              <a:defRPr b="0" i="0" sz="700">
                <a:solidFill>
                  <a:srgbClr val="8A8B8A"/>
                </a:solidFill>
                <a:latin typeface="Arial"/>
                <a:ea typeface="Arial"/>
                <a:cs typeface="Arial"/>
                <a:sym typeface="Arial"/>
              </a:defRPr>
            </a:lvl7pPr>
            <a:lvl8pPr indent="0" lvl="7" marL="0" marR="0" rtl="0" algn="ctr">
              <a:spcBef>
                <a:spcPts val="0"/>
              </a:spcBef>
              <a:spcAft>
                <a:spcPts val="0"/>
              </a:spcAft>
              <a:buNone/>
              <a:defRPr b="0" i="0" sz="700">
                <a:solidFill>
                  <a:srgbClr val="8A8B8A"/>
                </a:solidFill>
                <a:latin typeface="Arial"/>
                <a:ea typeface="Arial"/>
                <a:cs typeface="Arial"/>
                <a:sym typeface="Arial"/>
              </a:defRPr>
            </a:lvl8pPr>
            <a:lvl9pPr indent="0" lvl="8" marL="0" marR="0" rtl="0" algn="ctr">
              <a:spcBef>
                <a:spcPts val="0"/>
              </a:spcBef>
              <a:spcAft>
                <a:spcPts val="0"/>
              </a:spcAft>
              <a:buNone/>
              <a:defRPr b="0" i="0" sz="700">
                <a:solidFill>
                  <a:srgbClr val="8A8B8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5.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1.png"/><Relationship Id="rId3" Type="http://schemas.openxmlformats.org/officeDocument/2006/relationships/slideLayout" Target="../slideLayouts/slideLayout5.xml"/><Relationship Id="rId4" Type="http://schemas.openxmlformats.org/officeDocument/2006/relationships/slideLayout" Target="../slideLayouts/slideLayout6.xml"/><Relationship Id="rId10" Type="http://schemas.openxmlformats.org/officeDocument/2006/relationships/theme" Target="../theme/theme2.xml"/><Relationship Id="rId9" Type="http://schemas.openxmlformats.org/officeDocument/2006/relationships/slideLayout" Target="../slideLayouts/slideLayout11.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theme" Target="../theme/theme4.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 name="Shape 47"/>
        <p:cNvGrpSpPr/>
        <p:nvPr/>
      </p:nvGrpSpPr>
      <p:grpSpPr>
        <a:xfrm>
          <a:off x="0" y="0"/>
          <a:ext cx="0" cy="0"/>
          <a:chOff x="0" y="0"/>
          <a:chExt cx="0" cy="0"/>
        </a:xfrm>
      </p:grpSpPr>
      <p:sp>
        <p:nvSpPr>
          <p:cNvPr id="48" name="Google Shape;48;p19"/>
          <p:cNvSpPr/>
          <p:nvPr/>
        </p:nvSpPr>
        <p:spPr>
          <a:xfrm>
            <a:off x="0" y="0"/>
            <a:ext cx="88900" cy="6400800"/>
          </a:xfrm>
          <a:custGeom>
            <a:rect b="b" l="l" r="r" t="t"/>
            <a:pathLst>
              <a:path extrusionOk="0" h="8229600" w="142875">
                <a:moveTo>
                  <a:pt x="0" y="8229600"/>
                </a:moveTo>
                <a:lnTo>
                  <a:pt x="142875" y="8229600"/>
                </a:lnTo>
                <a:lnTo>
                  <a:pt x="142875" y="0"/>
                </a:lnTo>
                <a:lnTo>
                  <a:pt x="0" y="0"/>
                </a:lnTo>
                <a:lnTo>
                  <a:pt x="0" y="8229600"/>
                </a:lnTo>
                <a:close/>
              </a:path>
            </a:pathLst>
          </a:custGeom>
          <a:solidFill>
            <a:srgbClr val="C10E2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765">
              <a:solidFill>
                <a:schemeClr val="dk1"/>
              </a:solidFill>
              <a:latin typeface="Calibri"/>
              <a:ea typeface="Calibri"/>
              <a:cs typeface="Calibri"/>
              <a:sym typeface="Calibri"/>
            </a:endParaRPr>
          </a:p>
        </p:txBody>
      </p:sp>
      <p:pic>
        <p:nvPicPr>
          <p:cNvPr id="49" name="Google Shape;49;p19"/>
          <p:cNvPicPr preferRelativeResize="0"/>
          <p:nvPr/>
        </p:nvPicPr>
        <p:blipFill rotWithShape="1">
          <a:blip r:embed="rId1">
            <a:alphaModFix/>
          </a:blip>
          <a:srcRect b="0" l="0" r="0" t="0"/>
          <a:stretch/>
        </p:blipFill>
        <p:spPr>
          <a:xfrm>
            <a:off x="4115691" y="561474"/>
            <a:ext cx="5028309" cy="5839326"/>
          </a:xfrm>
          <a:prstGeom prst="rect">
            <a:avLst/>
          </a:prstGeom>
          <a:noFill/>
          <a:ln>
            <a:noFill/>
          </a:ln>
        </p:spPr>
      </p:pic>
      <p:pic>
        <p:nvPicPr>
          <p:cNvPr id="50" name="Google Shape;50;p19"/>
          <p:cNvPicPr preferRelativeResize="0"/>
          <p:nvPr/>
        </p:nvPicPr>
        <p:blipFill rotWithShape="1">
          <a:blip r:embed="rId2">
            <a:alphaModFix/>
          </a:blip>
          <a:srcRect b="0" l="0" r="0" t="0"/>
          <a:stretch/>
        </p:blipFill>
        <p:spPr>
          <a:xfrm>
            <a:off x="334963" y="218910"/>
            <a:ext cx="927680" cy="50181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4" r:id="rId3"/>
    <p:sldLayoutId id="2147483655" r:id="rId4"/>
    <p:sldLayoutId id="2147483656" r:id="rId5"/>
    <p:sldLayoutId id="2147483657" r:id="rId6"/>
    <p:sldLayoutId id="2147483658" r:id="rId7"/>
    <p:sldLayoutId id="2147483659" r:id="rId8"/>
    <p:sldLayoutId id="2147483660"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 name="Shape 92"/>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2" r:id="rId1"/>
    <p:sldLayoutId id="2147483663"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7" name="Shape 107"/>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5" r:id="rId1"/>
    <p:sldLayoutId id="2147483666"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5.jp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9.jp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1.jp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0.jp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
          <p:cNvSpPr txBox="1"/>
          <p:nvPr>
            <p:ph idx="1" type="subTitle"/>
          </p:nvPr>
        </p:nvSpPr>
        <p:spPr>
          <a:xfrm>
            <a:off x="533400" y="3962400"/>
            <a:ext cx="8171478" cy="57717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1800"/>
              <a:buFont typeface="Arial"/>
              <a:buNone/>
            </a:pPr>
            <a:r>
              <a:rPr lang="en-US"/>
              <a:t>August 27, 2024</a:t>
            </a:r>
            <a:endParaRPr/>
          </a:p>
        </p:txBody>
      </p:sp>
      <p:sp>
        <p:nvSpPr>
          <p:cNvPr id="128" name="Google Shape;128;p1"/>
          <p:cNvSpPr txBox="1"/>
          <p:nvPr>
            <p:ph type="ctrTitle"/>
          </p:nvPr>
        </p:nvSpPr>
        <p:spPr>
          <a:xfrm>
            <a:off x="533400" y="3048000"/>
            <a:ext cx="8171478" cy="99999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Maternal Infant Health HERN</a:t>
            </a:r>
            <a:endParaRPr/>
          </a:p>
        </p:txBody>
      </p:sp>
      <p:sp>
        <p:nvSpPr>
          <p:cNvPr id="129" name="Google Shape;129;p1"/>
          <p:cNvSpPr txBox="1"/>
          <p:nvPr/>
        </p:nvSpPr>
        <p:spPr>
          <a:xfrm>
            <a:off x="533400" y="5093106"/>
            <a:ext cx="46482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u="none" cap="none" strike="noStrike">
                <a:solidFill>
                  <a:srgbClr val="FF0000"/>
                </a:solidFill>
                <a:latin typeface="Arial"/>
                <a:ea typeface="Arial"/>
                <a:cs typeface="Arial"/>
                <a:sym typeface="Arial"/>
              </a:rPr>
              <a:t>Presented by: Allie Tomlinson, MA</a:t>
            </a:r>
            <a:endParaRPr/>
          </a:p>
          <a:p>
            <a:pPr indent="0" lvl="0" marL="0" marR="0" rtl="0" algn="l">
              <a:spcBef>
                <a:spcPts val="0"/>
              </a:spcBef>
              <a:spcAft>
                <a:spcPts val="0"/>
              </a:spcAft>
              <a:buNone/>
            </a:pPr>
            <a:r>
              <a:rPr lang="en-US" sz="2000">
                <a:solidFill>
                  <a:srgbClr val="FF0000"/>
                </a:solidFill>
                <a:latin typeface="Arial"/>
                <a:ea typeface="Arial"/>
                <a:cs typeface="Arial"/>
                <a:sym typeface="Arial"/>
              </a:rPr>
              <a:t>Research &amp; Grant Administrator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204" name="Shape 204"/>
        <p:cNvGrpSpPr/>
        <p:nvPr/>
      </p:nvGrpSpPr>
      <p:grpSpPr>
        <a:xfrm>
          <a:off x="0" y="0"/>
          <a:ext cx="0" cy="0"/>
          <a:chOff x="0" y="0"/>
          <a:chExt cx="0" cy="0"/>
        </a:xfrm>
      </p:grpSpPr>
      <p:sp>
        <p:nvSpPr>
          <p:cNvPr id="205" name="Google Shape;205;p10"/>
          <p:cNvSpPr txBox="1"/>
          <p:nvPr>
            <p:ph type="ctrTitle"/>
          </p:nvPr>
        </p:nvSpPr>
        <p:spPr>
          <a:xfrm>
            <a:off x="381000" y="531073"/>
            <a:ext cx="8382000" cy="652463"/>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C10E21"/>
              </a:buClr>
              <a:buSzPts val="3600"/>
              <a:buFont typeface="Arial"/>
              <a:buNone/>
            </a:pPr>
            <a:r>
              <a:rPr b="1" lang="en-US"/>
              <a:t>Northwestern University</a:t>
            </a:r>
            <a:endParaRPr sz="3200"/>
          </a:p>
        </p:txBody>
      </p:sp>
      <p:sp>
        <p:nvSpPr>
          <p:cNvPr id="206" name="Google Shape;206;p10"/>
          <p:cNvSpPr txBox="1"/>
          <p:nvPr>
            <p:ph idx="12" type="sldNum"/>
          </p:nvPr>
        </p:nvSpPr>
        <p:spPr>
          <a:xfrm>
            <a:off x="8686800" y="5943600"/>
            <a:ext cx="353105" cy="3354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207" name="Google Shape;207;p10"/>
          <p:cNvPicPr preferRelativeResize="0"/>
          <p:nvPr/>
        </p:nvPicPr>
        <p:blipFill rotWithShape="1">
          <a:blip r:embed="rId3">
            <a:alphaModFix/>
          </a:blip>
          <a:srcRect b="1067" l="0" r="0" t="51718"/>
          <a:stretch/>
        </p:blipFill>
        <p:spPr>
          <a:xfrm>
            <a:off x="1926467" y="1452673"/>
            <a:ext cx="5291065" cy="1971454"/>
          </a:xfrm>
          <a:prstGeom prst="rect">
            <a:avLst/>
          </a:prstGeom>
          <a:noFill/>
          <a:ln>
            <a:noFill/>
          </a:ln>
        </p:spPr>
      </p:pic>
      <p:sp>
        <p:nvSpPr>
          <p:cNvPr id="208" name="Google Shape;208;p10"/>
          <p:cNvSpPr txBox="1"/>
          <p:nvPr/>
        </p:nvSpPr>
        <p:spPr>
          <a:xfrm>
            <a:off x="409687" y="3608798"/>
            <a:ext cx="6781801" cy="2677656"/>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400"/>
              <a:buFont typeface="Noto Sans Symbols"/>
              <a:buChar char="⮚"/>
            </a:pPr>
            <a:r>
              <a:rPr lang="en-US" sz="1400">
                <a:solidFill>
                  <a:schemeClr val="dk1"/>
                </a:solidFill>
                <a:latin typeface="Arial"/>
                <a:ea typeface="Arial"/>
                <a:cs typeface="Arial"/>
                <a:sym typeface="Arial"/>
              </a:rPr>
              <a:t>The Northwestern University Project: Was originally a community engaged approach to understanding the impact of structural racism on maternal health equity. Has since updated to Dismantling structural Racism to promote EquitAble outcomes. Also known as DREAM. </a:t>
            </a:r>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a:p>
            <a:pPr indent="-171450" lvl="0" marL="171450" marR="0" rtl="0" algn="l">
              <a:spcBef>
                <a:spcPts val="0"/>
              </a:spcBef>
              <a:spcAft>
                <a:spcPts val="0"/>
              </a:spcAft>
              <a:buClr>
                <a:schemeClr val="dk1"/>
              </a:buClr>
              <a:buSzPts val="1400"/>
              <a:buFont typeface="Noto Sans Symbols"/>
              <a:buChar char="⮚"/>
            </a:pPr>
            <a:r>
              <a:rPr lang="en-US" sz="1400">
                <a:solidFill>
                  <a:schemeClr val="dk1"/>
                </a:solidFill>
                <a:latin typeface="Arial"/>
                <a:ea typeface="Arial"/>
                <a:cs typeface="Arial"/>
                <a:sym typeface="Arial"/>
              </a:rPr>
              <a:t>The DREAM project is devising a method to measure the impact of structural racism on Black-white inequities in pregnancy and maternal-infant health.</a:t>
            </a:r>
            <a:endParaRPr/>
          </a:p>
          <a:p>
            <a:pPr indent="0" lvl="0" marL="0" marR="0" rtl="0" algn="l">
              <a:spcBef>
                <a:spcPts val="0"/>
              </a:spcBef>
              <a:spcAft>
                <a:spcPts val="0"/>
              </a:spcAft>
              <a:buNone/>
            </a:pPr>
            <a:r>
              <a:rPr lang="en-US" sz="1400">
                <a:solidFill>
                  <a:schemeClr val="dk1"/>
                </a:solidFill>
                <a:latin typeface="Arial"/>
                <a:ea typeface="Arial"/>
                <a:cs typeface="Arial"/>
                <a:sym typeface="Arial"/>
              </a:rPr>
              <a:t> </a:t>
            </a:r>
            <a:endParaRPr/>
          </a:p>
          <a:p>
            <a:pPr indent="-171450" lvl="0" marL="171450" marR="0" rtl="0" algn="l">
              <a:spcBef>
                <a:spcPts val="0"/>
              </a:spcBef>
              <a:spcAft>
                <a:spcPts val="0"/>
              </a:spcAft>
              <a:buClr>
                <a:schemeClr val="dk1"/>
              </a:buClr>
              <a:buSzPts val="1400"/>
              <a:buFont typeface="Noto Sans Symbols"/>
              <a:buChar char="⮚"/>
            </a:pPr>
            <a:r>
              <a:rPr lang="en-US" sz="1400">
                <a:solidFill>
                  <a:schemeClr val="dk1"/>
                </a:solidFill>
                <a:latin typeface="Arial"/>
                <a:ea typeface="Arial"/>
                <a:cs typeface="Arial"/>
                <a:sym typeface="Arial"/>
              </a:rPr>
              <a:t>The DREAM project has worked with diverse community-based organizations including: Reaching Our Sisters Everywhere (ROSE), Vision of Wellness, Washingtonian Problems, Birth Sister Doula Services.</a:t>
            </a:r>
            <a:endParaRPr sz="1400">
              <a:solidFill>
                <a:schemeClr val="dk1"/>
              </a:solidFill>
              <a:latin typeface="Arial"/>
              <a:ea typeface="Arial"/>
              <a:cs typeface="Arial"/>
              <a:sym typeface="Arial"/>
            </a:endParaRPr>
          </a:p>
        </p:txBody>
      </p:sp>
      <p:pic>
        <p:nvPicPr>
          <p:cNvPr id="209" name="Google Shape;209;p10"/>
          <p:cNvPicPr preferRelativeResize="0"/>
          <p:nvPr/>
        </p:nvPicPr>
        <p:blipFill rotWithShape="1">
          <a:blip r:embed="rId4">
            <a:alphaModFix/>
          </a:blip>
          <a:srcRect b="0" l="0" r="0" t="0"/>
          <a:stretch/>
        </p:blipFill>
        <p:spPr>
          <a:xfrm>
            <a:off x="7173005" y="4051716"/>
            <a:ext cx="1866900" cy="89591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214" name="Shape 214"/>
        <p:cNvGrpSpPr/>
        <p:nvPr/>
      </p:nvGrpSpPr>
      <p:grpSpPr>
        <a:xfrm>
          <a:off x="0" y="0"/>
          <a:ext cx="0" cy="0"/>
          <a:chOff x="0" y="0"/>
          <a:chExt cx="0" cy="0"/>
        </a:xfrm>
      </p:grpSpPr>
      <p:sp>
        <p:nvSpPr>
          <p:cNvPr id="215" name="Google Shape;215;p11"/>
          <p:cNvSpPr txBox="1"/>
          <p:nvPr>
            <p:ph type="ctrTitle"/>
          </p:nvPr>
        </p:nvSpPr>
        <p:spPr>
          <a:xfrm>
            <a:off x="533400" y="125574"/>
            <a:ext cx="8382000" cy="652463"/>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C10E21"/>
              </a:buClr>
              <a:buSzPts val="3600"/>
              <a:buFont typeface="Arial"/>
              <a:buNone/>
            </a:pPr>
            <a:r>
              <a:rPr b="1" lang="en-US"/>
              <a:t>University of Pennsylvania</a:t>
            </a:r>
            <a:endParaRPr sz="3200"/>
          </a:p>
        </p:txBody>
      </p:sp>
      <p:sp>
        <p:nvSpPr>
          <p:cNvPr id="216" name="Google Shape;216;p11"/>
          <p:cNvSpPr txBox="1"/>
          <p:nvPr>
            <p:ph idx="12" type="sldNum"/>
          </p:nvPr>
        </p:nvSpPr>
        <p:spPr>
          <a:xfrm>
            <a:off x="8686800" y="5943600"/>
            <a:ext cx="353105" cy="3354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217" name="Google Shape;217;p11"/>
          <p:cNvSpPr txBox="1"/>
          <p:nvPr/>
        </p:nvSpPr>
        <p:spPr>
          <a:xfrm>
            <a:off x="228600" y="4601163"/>
            <a:ext cx="7526490" cy="1569660"/>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200"/>
              <a:buFont typeface="Noto Sans Symbols"/>
              <a:buChar char="⮚"/>
            </a:pPr>
            <a:r>
              <a:rPr lang="en-US" sz="1200">
                <a:solidFill>
                  <a:schemeClr val="dk1"/>
                </a:solidFill>
                <a:latin typeface="Arial"/>
                <a:ea typeface="Arial"/>
                <a:cs typeface="Arial"/>
                <a:sym typeface="Arial"/>
              </a:rPr>
              <a:t>The University of Pennsylvania Project: Implementation of a Perinatal CV Algorithm to Improve Maternal and Infant Health During Pregnancy, Peri, and Postpartum. Also known as IMPACT. </a:t>
            </a:r>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171450" lvl="0" marL="171450" marR="0" rtl="0" algn="l">
              <a:spcBef>
                <a:spcPts val="0"/>
              </a:spcBef>
              <a:spcAft>
                <a:spcPts val="0"/>
              </a:spcAft>
              <a:buClr>
                <a:schemeClr val="dk1"/>
              </a:buClr>
              <a:buSzPts val="1200"/>
              <a:buFont typeface="Noto Sans Symbols"/>
              <a:buChar char="⮚"/>
            </a:pPr>
            <a:r>
              <a:rPr lang="en-US" sz="1200">
                <a:solidFill>
                  <a:schemeClr val="dk1"/>
                </a:solidFill>
                <a:latin typeface="Arial"/>
                <a:ea typeface="Arial"/>
                <a:cs typeface="Arial"/>
                <a:sym typeface="Arial"/>
              </a:rPr>
              <a:t>The IMPACT project is establishing a cardiovascular risk assessment for pregnant and postpartum patients to reduce cardiovascular-related mortality during pregnancy </a:t>
            </a:r>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171450" lvl="0" marL="171450" marR="0" rtl="0" algn="l">
              <a:spcBef>
                <a:spcPts val="0"/>
              </a:spcBef>
              <a:spcAft>
                <a:spcPts val="0"/>
              </a:spcAft>
              <a:buClr>
                <a:schemeClr val="dk1"/>
              </a:buClr>
              <a:buSzPts val="1200"/>
              <a:buFont typeface="Noto Sans Symbols"/>
              <a:buChar char="⮚"/>
            </a:pPr>
            <a:r>
              <a:rPr lang="en-US" sz="1200">
                <a:solidFill>
                  <a:schemeClr val="dk1"/>
                </a:solidFill>
                <a:latin typeface="Arial"/>
                <a:ea typeface="Arial"/>
                <a:cs typeface="Arial"/>
                <a:sym typeface="Arial"/>
              </a:rPr>
              <a:t>The IMPACT project has partnered with multiple entities: ObGyn Department Summer Pipeline program, Oshun Family Center, and Odyssey of Eden Doula Services.</a:t>
            </a:r>
            <a:endParaRPr sz="1200">
              <a:solidFill>
                <a:schemeClr val="dk1"/>
              </a:solidFill>
              <a:latin typeface="Arial"/>
              <a:ea typeface="Arial"/>
              <a:cs typeface="Arial"/>
              <a:sym typeface="Arial"/>
            </a:endParaRPr>
          </a:p>
        </p:txBody>
      </p:sp>
      <p:pic>
        <p:nvPicPr>
          <p:cNvPr id="218" name="Google Shape;218;p11"/>
          <p:cNvPicPr preferRelativeResize="0"/>
          <p:nvPr/>
        </p:nvPicPr>
        <p:blipFill rotWithShape="1">
          <a:blip r:embed="rId3">
            <a:alphaModFix/>
          </a:blip>
          <a:srcRect b="0" l="0" r="0" t="0"/>
          <a:stretch/>
        </p:blipFill>
        <p:spPr>
          <a:xfrm>
            <a:off x="7615345" y="5005375"/>
            <a:ext cx="1300055" cy="583821"/>
          </a:xfrm>
          <a:prstGeom prst="rect">
            <a:avLst/>
          </a:prstGeom>
          <a:noFill/>
          <a:ln>
            <a:noFill/>
          </a:ln>
        </p:spPr>
      </p:pic>
      <p:pic>
        <p:nvPicPr>
          <p:cNvPr id="219" name="Google Shape;219;p11" title="CVD and Race"/>
          <p:cNvPicPr preferRelativeResize="0"/>
          <p:nvPr/>
        </p:nvPicPr>
        <p:blipFill rotWithShape="1">
          <a:blip r:embed="rId4">
            <a:alphaModFix/>
          </a:blip>
          <a:srcRect b="0" l="0" r="0" t="0"/>
          <a:stretch/>
        </p:blipFill>
        <p:spPr>
          <a:xfrm>
            <a:off x="1447800" y="784312"/>
            <a:ext cx="6553200" cy="36918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
                                        <p:tgtEl>
                                          <p:spTgt spid="2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224" name="Shape 224"/>
        <p:cNvGrpSpPr/>
        <p:nvPr/>
      </p:nvGrpSpPr>
      <p:grpSpPr>
        <a:xfrm>
          <a:off x="0" y="0"/>
          <a:ext cx="0" cy="0"/>
          <a:chOff x="0" y="0"/>
          <a:chExt cx="0" cy="0"/>
        </a:xfrm>
      </p:grpSpPr>
      <p:sp>
        <p:nvSpPr>
          <p:cNvPr id="225" name="Google Shape;225;p12"/>
          <p:cNvSpPr txBox="1"/>
          <p:nvPr>
            <p:ph type="ctrTitle"/>
          </p:nvPr>
        </p:nvSpPr>
        <p:spPr>
          <a:xfrm>
            <a:off x="381000" y="539807"/>
            <a:ext cx="8382000" cy="652463"/>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C10E21"/>
              </a:buClr>
              <a:buSzPts val="3600"/>
              <a:buFont typeface="Arial"/>
              <a:buNone/>
            </a:pPr>
            <a:r>
              <a:rPr b="1" lang="en-US"/>
              <a:t>The Ohio State University</a:t>
            </a:r>
            <a:endParaRPr sz="3200"/>
          </a:p>
        </p:txBody>
      </p:sp>
      <p:sp>
        <p:nvSpPr>
          <p:cNvPr id="226" name="Google Shape;226;p12"/>
          <p:cNvSpPr txBox="1"/>
          <p:nvPr>
            <p:ph idx="12" type="sldNum"/>
          </p:nvPr>
        </p:nvSpPr>
        <p:spPr>
          <a:xfrm>
            <a:off x="8686800" y="5943600"/>
            <a:ext cx="353105" cy="3354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227" name="Google Shape;227;p12"/>
          <p:cNvPicPr preferRelativeResize="0"/>
          <p:nvPr/>
        </p:nvPicPr>
        <p:blipFill rotWithShape="1">
          <a:blip r:embed="rId3">
            <a:alphaModFix/>
          </a:blip>
          <a:srcRect b="0" l="15505" r="12506" t="0"/>
          <a:stretch/>
        </p:blipFill>
        <p:spPr>
          <a:xfrm>
            <a:off x="2884297" y="1295400"/>
            <a:ext cx="3375406" cy="3124200"/>
          </a:xfrm>
          <a:prstGeom prst="rect">
            <a:avLst/>
          </a:prstGeom>
          <a:noFill/>
          <a:ln>
            <a:noFill/>
          </a:ln>
        </p:spPr>
      </p:pic>
      <p:sp>
        <p:nvSpPr>
          <p:cNvPr id="228" name="Google Shape;228;p12"/>
          <p:cNvSpPr txBox="1"/>
          <p:nvPr/>
        </p:nvSpPr>
        <p:spPr>
          <a:xfrm>
            <a:off x="876300" y="4522730"/>
            <a:ext cx="7391400" cy="1815882"/>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400"/>
              <a:buFont typeface="Noto Sans Symbols"/>
              <a:buChar char="⮚"/>
            </a:pPr>
            <a:r>
              <a:rPr lang="en-US" sz="1400">
                <a:solidFill>
                  <a:schemeClr val="dk1"/>
                </a:solidFill>
                <a:latin typeface="Arial"/>
                <a:ea typeface="Arial"/>
                <a:cs typeface="Arial"/>
                <a:sym typeface="Arial"/>
              </a:rPr>
              <a:t>The Ohio State University Project: Better birth outcomes and Experiences Through Technology, Education and Reporting. Also known as BETTER. </a:t>
            </a:r>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a:p>
            <a:pPr indent="-171450" lvl="0" marL="171450" marR="0" rtl="0" algn="l">
              <a:spcBef>
                <a:spcPts val="0"/>
              </a:spcBef>
              <a:spcAft>
                <a:spcPts val="0"/>
              </a:spcAft>
              <a:buClr>
                <a:schemeClr val="dk1"/>
              </a:buClr>
              <a:buSzPts val="1400"/>
              <a:buFont typeface="Noto Sans Symbols"/>
              <a:buChar char="⮚"/>
            </a:pPr>
            <a:r>
              <a:rPr lang="en-US" sz="1400">
                <a:solidFill>
                  <a:schemeClr val="dk1"/>
                </a:solidFill>
                <a:latin typeface="Arial"/>
                <a:ea typeface="Arial"/>
                <a:cs typeface="Arial"/>
                <a:sym typeface="Arial"/>
              </a:rPr>
              <a:t>The BETTER project is developing an intervention to mitigate the social issues that contribute to poor maternal-infant health outcomes.</a:t>
            </a:r>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a:p>
            <a:pPr indent="-171450" lvl="0" marL="171450" marR="0" rtl="0" algn="l">
              <a:spcBef>
                <a:spcPts val="0"/>
              </a:spcBef>
              <a:spcAft>
                <a:spcPts val="0"/>
              </a:spcAft>
              <a:buClr>
                <a:schemeClr val="dk1"/>
              </a:buClr>
              <a:buSzPts val="1400"/>
              <a:buFont typeface="Noto Sans Symbols"/>
              <a:buChar char="⮚"/>
            </a:pPr>
            <a:r>
              <a:rPr lang="en-US" sz="1400">
                <a:solidFill>
                  <a:schemeClr val="dk1"/>
                </a:solidFill>
                <a:latin typeface="Arial"/>
                <a:ea typeface="Arial"/>
                <a:cs typeface="Arial"/>
                <a:sym typeface="Arial"/>
              </a:rPr>
              <a:t>The BETTER project is collaborating with Health Impact Ohio’s Central Ohio Pathways HUB and Queen’s Village.</a:t>
            </a:r>
            <a:endParaRPr sz="1400">
              <a:solidFill>
                <a:schemeClr val="dk1"/>
              </a:solidFill>
              <a:latin typeface="Arial"/>
              <a:ea typeface="Arial"/>
              <a:cs typeface="Arial"/>
              <a:sym typeface="Arial"/>
            </a:endParaRPr>
          </a:p>
        </p:txBody>
      </p:sp>
      <p:pic>
        <p:nvPicPr>
          <p:cNvPr id="229" name="Google Shape;229;p12"/>
          <p:cNvPicPr preferRelativeResize="0"/>
          <p:nvPr/>
        </p:nvPicPr>
        <p:blipFill rotWithShape="1">
          <a:blip r:embed="rId4">
            <a:alphaModFix/>
          </a:blip>
          <a:srcRect b="0" l="0" r="0" t="0"/>
          <a:stretch/>
        </p:blipFill>
        <p:spPr>
          <a:xfrm>
            <a:off x="853888" y="3785528"/>
            <a:ext cx="1786072" cy="504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234" name="Shape 234"/>
        <p:cNvGrpSpPr/>
        <p:nvPr/>
      </p:nvGrpSpPr>
      <p:grpSpPr>
        <a:xfrm>
          <a:off x="0" y="0"/>
          <a:ext cx="0" cy="0"/>
          <a:chOff x="0" y="0"/>
          <a:chExt cx="0" cy="0"/>
        </a:xfrm>
      </p:grpSpPr>
      <p:sp>
        <p:nvSpPr>
          <p:cNvPr id="235" name="Google Shape;235;p13"/>
          <p:cNvSpPr txBox="1"/>
          <p:nvPr>
            <p:ph type="ctrTitle"/>
          </p:nvPr>
        </p:nvSpPr>
        <p:spPr>
          <a:xfrm>
            <a:off x="381000" y="645503"/>
            <a:ext cx="8382000" cy="652463"/>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C10E21"/>
              </a:buClr>
              <a:buSzPts val="3600"/>
              <a:buFont typeface="Arial"/>
              <a:buNone/>
            </a:pPr>
            <a:r>
              <a:rPr b="1" lang="en-US"/>
              <a:t>University of North Carolina</a:t>
            </a:r>
            <a:endParaRPr sz="3200"/>
          </a:p>
        </p:txBody>
      </p:sp>
      <p:sp>
        <p:nvSpPr>
          <p:cNvPr id="236" name="Google Shape;236;p13"/>
          <p:cNvSpPr txBox="1"/>
          <p:nvPr>
            <p:ph idx="12" type="sldNum"/>
          </p:nvPr>
        </p:nvSpPr>
        <p:spPr>
          <a:xfrm>
            <a:off x="8686800" y="5943600"/>
            <a:ext cx="353105" cy="3354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237" name="Google Shape;237;p13"/>
          <p:cNvPicPr preferRelativeResize="0"/>
          <p:nvPr/>
        </p:nvPicPr>
        <p:blipFill rotWithShape="1">
          <a:blip r:embed="rId3">
            <a:alphaModFix/>
          </a:blip>
          <a:srcRect b="7067" l="21875" r="23330" t="10832"/>
          <a:stretch/>
        </p:blipFill>
        <p:spPr>
          <a:xfrm>
            <a:off x="533400" y="1600200"/>
            <a:ext cx="3429000" cy="3423301"/>
          </a:xfrm>
          <a:prstGeom prst="rect">
            <a:avLst/>
          </a:prstGeom>
          <a:noFill/>
          <a:ln>
            <a:noFill/>
          </a:ln>
        </p:spPr>
      </p:pic>
      <p:sp>
        <p:nvSpPr>
          <p:cNvPr id="238" name="Google Shape;238;p13"/>
          <p:cNvSpPr txBox="1"/>
          <p:nvPr/>
        </p:nvSpPr>
        <p:spPr>
          <a:xfrm>
            <a:off x="4085217" y="1623508"/>
            <a:ext cx="4525384" cy="3754874"/>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400"/>
              <a:buFont typeface="Noto Sans Symbols"/>
              <a:buChar char="⮚"/>
            </a:pPr>
            <a:r>
              <a:rPr lang="en-US" sz="1400">
                <a:solidFill>
                  <a:schemeClr val="dk1"/>
                </a:solidFill>
                <a:latin typeface="Arial"/>
                <a:ea typeface="Arial"/>
                <a:cs typeface="Arial"/>
                <a:sym typeface="Arial"/>
              </a:rPr>
              <a:t>The University of North Carolina Project: Building Equitable Linkages with Interprofessional Education Valuing Everyone. Also known as BELIEVE. </a:t>
            </a:r>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a:p>
            <a:pPr indent="-171450" lvl="0" marL="171450" marR="0" rtl="0" algn="l">
              <a:spcBef>
                <a:spcPts val="0"/>
              </a:spcBef>
              <a:spcAft>
                <a:spcPts val="0"/>
              </a:spcAft>
              <a:buClr>
                <a:schemeClr val="dk1"/>
              </a:buClr>
              <a:buSzPts val="1400"/>
              <a:buFont typeface="Noto Sans Symbols"/>
              <a:buChar char="⮚"/>
            </a:pPr>
            <a:r>
              <a:rPr lang="en-US" sz="1400">
                <a:solidFill>
                  <a:schemeClr val="dk1"/>
                </a:solidFill>
                <a:latin typeface="Arial"/>
                <a:ea typeface="Arial"/>
                <a:cs typeface="Arial"/>
                <a:sym typeface="Arial"/>
              </a:rPr>
              <a:t>The BELIEVE project is working to transform health services to be more equitable and personal by developing a training program for medical personnel to counter race-based disparities.</a:t>
            </a:r>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a:p>
            <a:pPr indent="-171450" lvl="0" marL="171450" marR="0" rtl="0" algn="l">
              <a:spcBef>
                <a:spcPts val="0"/>
              </a:spcBef>
              <a:spcAft>
                <a:spcPts val="0"/>
              </a:spcAft>
              <a:buClr>
                <a:schemeClr val="dk1"/>
              </a:buClr>
              <a:buSzPts val="1400"/>
              <a:buFont typeface="Noto Sans Symbols"/>
              <a:buChar char="⮚"/>
            </a:pPr>
            <a:r>
              <a:rPr lang="en-US" sz="1400">
                <a:solidFill>
                  <a:schemeClr val="dk1"/>
                </a:solidFill>
                <a:latin typeface="Arial"/>
                <a:ea typeface="Arial"/>
                <a:cs typeface="Arial"/>
                <a:sym typeface="Arial"/>
              </a:rPr>
              <a:t>The BELIEVE project has partnered with multiple entities: The Heart Truth, Shades of Blue, High Schools in Winston Salem North Carolina, STEM programs, North Carolina Central University, and North Carolina Institute of Medicine Legislative Health Policy Fellows</a:t>
            </a:r>
            <a:endParaRPr sz="1400">
              <a:solidFill>
                <a:schemeClr val="dk1"/>
              </a:solidFill>
              <a:latin typeface="Arial"/>
              <a:ea typeface="Arial"/>
              <a:cs typeface="Arial"/>
              <a:sym typeface="Arial"/>
            </a:endParaRPr>
          </a:p>
        </p:txBody>
      </p:sp>
      <p:pic>
        <p:nvPicPr>
          <p:cNvPr id="239" name="Google Shape;239;p13"/>
          <p:cNvPicPr preferRelativeResize="0"/>
          <p:nvPr/>
        </p:nvPicPr>
        <p:blipFill rotWithShape="1">
          <a:blip r:embed="rId4">
            <a:alphaModFix/>
          </a:blip>
          <a:srcRect b="0" l="0" r="0" t="0"/>
          <a:stretch/>
        </p:blipFill>
        <p:spPr>
          <a:xfrm>
            <a:off x="1233191" y="5172139"/>
            <a:ext cx="2029417" cy="60198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243" name="Shape 243"/>
        <p:cNvGrpSpPr/>
        <p:nvPr/>
      </p:nvGrpSpPr>
      <p:grpSpPr>
        <a:xfrm>
          <a:off x="0" y="0"/>
          <a:ext cx="0" cy="0"/>
          <a:chOff x="0" y="0"/>
          <a:chExt cx="0" cy="0"/>
        </a:xfrm>
      </p:grpSpPr>
      <p:sp>
        <p:nvSpPr>
          <p:cNvPr id="244" name="Google Shape;244;p16"/>
          <p:cNvSpPr txBox="1"/>
          <p:nvPr>
            <p:ph idx="12" type="sldNum"/>
          </p:nvPr>
        </p:nvSpPr>
        <p:spPr>
          <a:xfrm>
            <a:off x="8686800" y="5943600"/>
            <a:ext cx="353105" cy="3354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245" name="Google Shape;245;p16"/>
          <p:cNvPicPr preferRelativeResize="0"/>
          <p:nvPr/>
        </p:nvPicPr>
        <p:blipFill rotWithShape="1">
          <a:blip r:embed="rId3">
            <a:alphaModFix/>
          </a:blip>
          <a:srcRect b="0" l="0" r="0" t="0"/>
          <a:stretch/>
        </p:blipFill>
        <p:spPr>
          <a:xfrm>
            <a:off x="242136" y="2743200"/>
            <a:ext cx="8619423" cy="2327244"/>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
        <p:nvSpPr>
          <p:cNvPr id="246" name="Google Shape;246;p16"/>
          <p:cNvSpPr txBox="1"/>
          <p:nvPr/>
        </p:nvSpPr>
        <p:spPr>
          <a:xfrm>
            <a:off x="3124200" y="1779657"/>
            <a:ext cx="30480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dk1"/>
                </a:solidFill>
                <a:latin typeface="Arial"/>
                <a:ea typeface="Arial"/>
                <a:cs typeface="Arial"/>
                <a:sym typeface="Arial"/>
              </a:rPr>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134" name="Shape 134"/>
        <p:cNvGrpSpPr/>
        <p:nvPr/>
      </p:nvGrpSpPr>
      <p:grpSpPr>
        <a:xfrm>
          <a:off x="0" y="0"/>
          <a:ext cx="0" cy="0"/>
          <a:chOff x="0" y="0"/>
          <a:chExt cx="0" cy="0"/>
        </a:xfrm>
      </p:grpSpPr>
      <p:sp>
        <p:nvSpPr>
          <p:cNvPr id="135" name="Google Shape;135;p2"/>
          <p:cNvSpPr txBox="1"/>
          <p:nvPr>
            <p:ph type="ctrTitle"/>
          </p:nvPr>
        </p:nvSpPr>
        <p:spPr>
          <a:xfrm>
            <a:off x="381000" y="170676"/>
            <a:ext cx="8382000" cy="652463"/>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C10E21"/>
              </a:buClr>
              <a:buSzPts val="3000"/>
              <a:buFont typeface="Arial"/>
              <a:buNone/>
            </a:pPr>
            <a:r>
              <a:rPr b="1" lang="en-US" sz="3000"/>
              <a:t>Network Purpose</a:t>
            </a:r>
            <a:endParaRPr sz="3000"/>
          </a:p>
        </p:txBody>
      </p:sp>
      <p:sp>
        <p:nvSpPr>
          <p:cNvPr id="136" name="Google Shape;136;p2"/>
          <p:cNvSpPr txBox="1"/>
          <p:nvPr>
            <p:ph idx="2" type="body"/>
          </p:nvPr>
        </p:nvSpPr>
        <p:spPr>
          <a:xfrm>
            <a:off x="4239305" y="1290975"/>
            <a:ext cx="4800600" cy="4831222"/>
          </a:xfrm>
          <a:prstGeom prst="rect">
            <a:avLst/>
          </a:prstGeom>
          <a:noFill/>
          <a:ln>
            <a:noFill/>
          </a:ln>
        </p:spPr>
        <p:txBody>
          <a:bodyPr anchorCtr="0" anchor="t" bIns="45700" lIns="91425" spcFirstLastPara="1" rIns="91425" wrap="square" tIns="45700">
            <a:noAutofit/>
          </a:bodyPr>
          <a:lstStyle/>
          <a:p>
            <a:pPr indent="-228600" lvl="0" marL="228600" rtl="0" algn="l">
              <a:lnSpc>
                <a:spcPct val="107000"/>
              </a:lnSpc>
              <a:spcBef>
                <a:spcPts val="0"/>
              </a:spcBef>
              <a:spcAft>
                <a:spcPts val="0"/>
              </a:spcAft>
              <a:buClr>
                <a:schemeClr val="dk1"/>
              </a:buClr>
              <a:buSzPts val="1800"/>
              <a:buFont typeface="Noto Sans Symbols"/>
              <a:buChar char="⮚"/>
            </a:pPr>
            <a:r>
              <a:rPr lang="en-US" sz="1800">
                <a:latin typeface="Arial"/>
                <a:ea typeface="Arial"/>
                <a:cs typeface="Arial"/>
                <a:sym typeface="Arial"/>
              </a:rPr>
              <a:t>The Health Equity Research Network (HERN) mechanism provides AHA an opportunity to address key strategic issues as determined by the AHA Board of Directors. Each network connects academic institutions and community organizations to address adverse social determinants of health and advance care for impacted communities. </a:t>
            </a:r>
            <a:endParaRPr/>
          </a:p>
          <a:p>
            <a:pPr indent="0" lvl="0" marL="0" rtl="0" algn="l">
              <a:lnSpc>
                <a:spcPct val="107000"/>
              </a:lnSpc>
              <a:spcBef>
                <a:spcPts val="0"/>
              </a:spcBef>
              <a:spcAft>
                <a:spcPts val="0"/>
              </a:spcAft>
              <a:buClr>
                <a:schemeClr val="dk1"/>
              </a:buClr>
              <a:buSzPts val="1800"/>
              <a:buNone/>
            </a:pPr>
            <a:r>
              <a:t/>
            </a:r>
            <a:endParaRPr sz="1800">
              <a:highlight>
                <a:srgbClr val="FFFF00"/>
              </a:highlight>
              <a:latin typeface="Arial"/>
              <a:ea typeface="Arial"/>
              <a:cs typeface="Arial"/>
              <a:sym typeface="Arial"/>
            </a:endParaRPr>
          </a:p>
          <a:p>
            <a:pPr indent="-228600" lvl="0" marL="228600" rtl="0" algn="l">
              <a:lnSpc>
                <a:spcPct val="107000"/>
              </a:lnSpc>
              <a:spcBef>
                <a:spcPts val="0"/>
              </a:spcBef>
              <a:spcAft>
                <a:spcPts val="0"/>
              </a:spcAft>
              <a:buClr>
                <a:schemeClr val="dk1"/>
              </a:buClr>
              <a:buSzPts val="1800"/>
              <a:buFont typeface="Noto Sans Symbols"/>
              <a:buChar char="⮚"/>
            </a:pPr>
            <a:r>
              <a:rPr lang="en-US" sz="1800">
                <a:latin typeface="Arial"/>
                <a:ea typeface="Arial"/>
                <a:cs typeface="Arial"/>
                <a:sym typeface="Arial"/>
              </a:rPr>
              <a:t>The Maternal Infant Health HERN focused on understanding and addressing factors resulting in disproportionate pregnancy-related health outcomes in Black, Native American, and rural communities. </a:t>
            </a:r>
            <a:endParaRPr sz="1200">
              <a:latin typeface="Arial"/>
              <a:ea typeface="Arial"/>
              <a:cs typeface="Arial"/>
              <a:sym typeface="Arial"/>
            </a:endParaRPr>
          </a:p>
        </p:txBody>
      </p:sp>
      <p:sp>
        <p:nvSpPr>
          <p:cNvPr id="137" name="Google Shape;137;p2"/>
          <p:cNvSpPr txBox="1"/>
          <p:nvPr>
            <p:ph idx="12" type="sldNum"/>
          </p:nvPr>
        </p:nvSpPr>
        <p:spPr>
          <a:xfrm>
            <a:off x="8686800" y="5943600"/>
            <a:ext cx="353105" cy="3354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138" name="Google Shape;138;p2"/>
          <p:cNvPicPr preferRelativeResize="0"/>
          <p:nvPr/>
        </p:nvPicPr>
        <p:blipFill rotWithShape="1">
          <a:blip r:embed="rId3">
            <a:alphaModFix/>
          </a:blip>
          <a:srcRect b="1035" l="10709" r="5541" t="4335"/>
          <a:stretch/>
        </p:blipFill>
        <p:spPr>
          <a:xfrm>
            <a:off x="457200" y="1709737"/>
            <a:ext cx="3505200" cy="349965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143" name="Shape 143"/>
        <p:cNvGrpSpPr/>
        <p:nvPr/>
      </p:nvGrpSpPr>
      <p:grpSpPr>
        <a:xfrm>
          <a:off x="0" y="0"/>
          <a:ext cx="0" cy="0"/>
          <a:chOff x="0" y="0"/>
          <a:chExt cx="0" cy="0"/>
        </a:xfrm>
      </p:grpSpPr>
      <p:sp>
        <p:nvSpPr>
          <p:cNvPr id="144" name="Google Shape;144;p3"/>
          <p:cNvSpPr txBox="1"/>
          <p:nvPr>
            <p:ph type="ctrTitle"/>
          </p:nvPr>
        </p:nvSpPr>
        <p:spPr>
          <a:xfrm>
            <a:off x="381000" y="170676"/>
            <a:ext cx="8382000" cy="652463"/>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C10E21"/>
              </a:buClr>
              <a:buSzPts val="3000"/>
              <a:buFont typeface="Arial"/>
              <a:buNone/>
            </a:pPr>
            <a:r>
              <a:rPr lang="en-US" sz="3000"/>
              <a:t>Diversity and Inclusion</a:t>
            </a:r>
            <a:endParaRPr/>
          </a:p>
        </p:txBody>
      </p:sp>
      <p:sp>
        <p:nvSpPr>
          <p:cNvPr id="145" name="Google Shape;145;p3"/>
          <p:cNvSpPr txBox="1"/>
          <p:nvPr>
            <p:ph idx="2" type="body"/>
          </p:nvPr>
        </p:nvSpPr>
        <p:spPr>
          <a:xfrm>
            <a:off x="4228419" y="1709737"/>
            <a:ext cx="4800600" cy="4572000"/>
          </a:xfrm>
          <a:prstGeom prst="rect">
            <a:avLst/>
          </a:prstGeom>
          <a:noFill/>
          <a:ln>
            <a:noFill/>
          </a:ln>
        </p:spPr>
        <p:txBody>
          <a:bodyPr anchorCtr="0" anchor="t" bIns="45700" lIns="91425" spcFirstLastPara="1" rIns="91425" wrap="square" tIns="45700">
            <a:noAutofit/>
          </a:bodyPr>
          <a:lstStyle/>
          <a:p>
            <a:pPr indent="-228600" lvl="0" marL="228600" rtl="0" algn="l">
              <a:lnSpc>
                <a:spcPct val="107000"/>
              </a:lnSpc>
              <a:spcBef>
                <a:spcPts val="0"/>
              </a:spcBef>
              <a:spcAft>
                <a:spcPts val="0"/>
              </a:spcAft>
              <a:buClr>
                <a:schemeClr val="dk1"/>
              </a:buClr>
              <a:buSzPts val="1800"/>
              <a:buFont typeface="Noto Sans Symbols"/>
              <a:buChar char="⮚"/>
            </a:pPr>
            <a:r>
              <a:rPr lang="en-US" sz="1800">
                <a:latin typeface="Arial"/>
                <a:ea typeface="Arial"/>
                <a:cs typeface="Arial"/>
                <a:sym typeface="Arial"/>
              </a:rPr>
              <a:t>In keeping with AHA’s core values of diversity and inclusivity, AHA is committed to broadening the diversity of investigators supported by programmatic, multi-investigator initiatives it offers. </a:t>
            </a:r>
            <a:endParaRPr/>
          </a:p>
          <a:p>
            <a:pPr indent="-228600" lvl="0" marL="228600" rtl="0" algn="l">
              <a:lnSpc>
                <a:spcPct val="107000"/>
              </a:lnSpc>
              <a:spcBef>
                <a:spcPts val="0"/>
              </a:spcBef>
              <a:spcAft>
                <a:spcPts val="0"/>
              </a:spcAft>
              <a:buClr>
                <a:schemeClr val="dk1"/>
              </a:buClr>
              <a:buSzPts val="1800"/>
              <a:buFont typeface="Noto Sans Symbols"/>
              <a:buChar char="⮚"/>
            </a:pPr>
            <a:r>
              <a:rPr lang="en-US" sz="1800">
                <a:latin typeface="Arial"/>
                <a:ea typeface="Arial"/>
                <a:cs typeface="Arial"/>
                <a:sym typeface="Arial"/>
              </a:rPr>
              <a:t>As such, at least 25% of key personnel of the research team were required to be from groups who are under-represented in science and medicine.</a:t>
            </a:r>
            <a:endParaRPr sz="1800">
              <a:highlight>
                <a:srgbClr val="FFFF00"/>
              </a:highlight>
              <a:latin typeface="Arial"/>
              <a:ea typeface="Arial"/>
              <a:cs typeface="Arial"/>
              <a:sym typeface="Arial"/>
            </a:endParaRPr>
          </a:p>
          <a:p>
            <a:pPr indent="-228600" lvl="0" marL="228600" rtl="0" algn="l">
              <a:lnSpc>
                <a:spcPct val="107000"/>
              </a:lnSpc>
              <a:spcBef>
                <a:spcPts val="0"/>
              </a:spcBef>
              <a:spcAft>
                <a:spcPts val="0"/>
              </a:spcAft>
              <a:buClr>
                <a:schemeClr val="dk1"/>
              </a:buClr>
              <a:buSzPts val="1800"/>
              <a:buFont typeface="Noto Sans Symbols"/>
              <a:buChar char="⮚"/>
            </a:pPr>
            <a:r>
              <a:rPr lang="en-US" sz="1800">
                <a:latin typeface="Arial"/>
                <a:ea typeface="Arial"/>
                <a:cs typeface="Arial"/>
                <a:sym typeface="Arial"/>
              </a:rPr>
              <a:t>At least 50% of the trainees named to each project were required to be from a racial or ethnic group that is under-represented in science </a:t>
            </a:r>
            <a:endParaRPr sz="1200">
              <a:latin typeface="Arial"/>
              <a:ea typeface="Arial"/>
              <a:cs typeface="Arial"/>
              <a:sym typeface="Arial"/>
            </a:endParaRPr>
          </a:p>
        </p:txBody>
      </p:sp>
      <p:sp>
        <p:nvSpPr>
          <p:cNvPr id="146" name="Google Shape;146;p3"/>
          <p:cNvSpPr txBox="1"/>
          <p:nvPr>
            <p:ph idx="12" type="sldNum"/>
          </p:nvPr>
        </p:nvSpPr>
        <p:spPr>
          <a:xfrm>
            <a:off x="8686800" y="5943600"/>
            <a:ext cx="353105" cy="3354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147" name="Google Shape;147;p3"/>
          <p:cNvPicPr preferRelativeResize="0"/>
          <p:nvPr/>
        </p:nvPicPr>
        <p:blipFill rotWithShape="1">
          <a:blip r:embed="rId3">
            <a:alphaModFix/>
          </a:blip>
          <a:srcRect b="0" l="0" r="0" t="0"/>
          <a:stretch/>
        </p:blipFill>
        <p:spPr>
          <a:xfrm>
            <a:off x="359229" y="1981200"/>
            <a:ext cx="3565508" cy="2667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10E21"/>
        </a:solidFill>
      </p:bgPr>
    </p:bg>
    <p:spTree>
      <p:nvGrpSpPr>
        <p:cNvPr id="152" name="Shape 152"/>
        <p:cNvGrpSpPr/>
        <p:nvPr/>
      </p:nvGrpSpPr>
      <p:grpSpPr>
        <a:xfrm>
          <a:off x="0" y="0"/>
          <a:ext cx="0" cy="0"/>
          <a:chOff x="0" y="0"/>
          <a:chExt cx="0" cy="0"/>
        </a:xfrm>
      </p:grpSpPr>
      <p:sp>
        <p:nvSpPr>
          <p:cNvPr id="153" name="Google Shape;153;p4"/>
          <p:cNvSpPr txBox="1"/>
          <p:nvPr>
            <p:ph idx="12" type="sldNum"/>
          </p:nvPr>
        </p:nvSpPr>
        <p:spPr>
          <a:xfrm>
            <a:off x="8686800" y="5943600"/>
            <a:ext cx="353105" cy="3354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descr="A diagram of the university of alabama at birmingham&#10;&#10;Description automatically generated" id="154" name="Google Shape;154;p4"/>
          <p:cNvPicPr preferRelativeResize="0"/>
          <p:nvPr>
            <p:ph idx="2" type="pic"/>
          </p:nvPr>
        </p:nvPicPr>
        <p:blipFill rotWithShape="1">
          <a:blip r:embed="rId3">
            <a:alphaModFix/>
          </a:blip>
          <a:srcRect b="4261" l="0" r="0" t="4261"/>
          <a:stretch/>
        </p:blipFill>
        <p:spPr>
          <a:xfrm>
            <a:off x="0" y="0"/>
            <a:ext cx="9144000" cy="6400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10E21"/>
        </a:solidFill>
      </p:bgPr>
    </p:bg>
    <p:spTree>
      <p:nvGrpSpPr>
        <p:cNvPr id="159" name="Shape 159"/>
        <p:cNvGrpSpPr/>
        <p:nvPr/>
      </p:nvGrpSpPr>
      <p:grpSpPr>
        <a:xfrm>
          <a:off x="0" y="0"/>
          <a:ext cx="0" cy="0"/>
          <a:chOff x="0" y="0"/>
          <a:chExt cx="0" cy="0"/>
        </a:xfrm>
      </p:grpSpPr>
      <p:sp>
        <p:nvSpPr>
          <p:cNvPr id="160" name="Google Shape;160;p5"/>
          <p:cNvSpPr txBox="1"/>
          <p:nvPr>
            <p:ph idx="12" type="sldNum"/>
          </p:nvPr>
        </p:nvSpPr>
        <p:spPr>
          <a:xfrm>
            <a:off x="8686800" y="5943600"/>
            <a:ext cx="353105" cy="3354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descr="A map of the united states with a map of the united states&#10;&#10;Description automatically generated" id="161" name="Google Shape;161;p5"/>
          <p:cNvPicPr preferRelativeResize="0"/>
          <p:nvPr>
            <p:ph idx="2" type="pic"/>
          </p:nvPr>
        </p:nvPicPr>
        <p:blipFill rotWithShape="1">
          <a:blip r:embed="rId3">
            <a:alphaModFix/>
          </a:blip>
          <a:srcRect b="4261" l="0" r="0" t="4261"/>
          <a:stretch/>
        </p:blipFill>
        <p:spPr>
          <a:xfrm>
            <a:off x="0" y="0"/>
            <a:ext cx="9144000" cy="6400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166" name="Shape 166"/>
        <p:cNvGrpSpPr/>
        <p:nvPr/>
      </p:nvGrpSpPr>
      <p:grpSpPr>
        <a:xfrm>
          <a:off x="0" y="0"/>
          <a:ext cx="0" cy="0"/>
          <a:chOff x="0" y="0"/>
          <a:chExt cx="0" cy="0"/>
        </a:xfrm>
      </p:grpSpPr>
      <p:sp>
        <p:nvSpPr>
          <p:cNvPr id="167" name="Google Shape;167;p6"/>
          <p:cNvSpPr txBox="1"/>
          <p:nvPr>
            <p:ph type="ctrTitle"/>
          </p:nvPr>
        </p:nvSpPr>
        <p:spPr>
          <a:xfrm>
            <a:off x="533400" y="261937"/>
            <a:ext cx="8077200" cy="652463"/>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C10E21"/>
              </a:buClr>
              <a:buSzPts val="3000"/>
              <a:buFont typeface="Arial"/>
              <a:buNone/>
            </a:pPr>
            <a:r>
              <a:rPr lang="en-US" sz="3000"/>
              <a:t>Oversight Advisory Committee</a:t>
            </a:r>
            <a:endParaRPr/>
          </a:p>
        </p:txBody>
      </p:sp>
      <p:sp>
        <p:nvSpPr>
          <p:cNvPr id="168" name="Google Shape;168;p6"/>
          <p:cNvSpPr txBox="1"/>
          <p:nvPr>
            <p:ph idx="12" type="sldNum"/>
          </p:nvPr>
        </p:nvSpPr>
        <p:spPr>
          <a:xfrm>
            <a:off x="8686800" y="5943600"/>
            <a:ext cx="353105" cy="3354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69" name="Google Shape;169;p6"/>
          <p:cNvSpPr/>
          <p:nvPr/>
        </p:nvSpPr>
        <p:spPr>
          <a:xfrm>
            <a:off x="606379" y="1183921"/>
            <a:ext cx="7931241" cy="1508831"/>
          </a:xfrm>
          <a:prstGeom prst="round2DiagRect">
            <a:avLst>
              <a:gd fmla="val 16667" name="adj1"/>
              <a:gd fmla="val 0" name="adj2"/>
            </a:avLst>
          </a:prstGeom>
          <a:solidFill>
            <a:srgbClr val="C10E21"/>
          </a:solidFill>
          <a:ln cap="flat" cmpd="sng" w="12700">
            <a:solidFill>
              <a:srgbClr val="C10E2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500" u="none" strike="noStrike">
                <a:solidFill>
                  <a:schemeClr val="lt1"/>
                </a:solidFill>
                <a:latin typeface="Arial"/>
                <a:ea typeface="Arial"/>
                <a:cs typeface="Arial"/>
                <a:sym typeface="Arial"/>
              </a:rPr>
              <a:t>Each network has a dedicated Oversight </a:t>
            </a:r>
            <a:r>
              <a:rPr lang="en-US" sz="1500">
                <a:solidFill>
                  <a:schemeClr val="lt1"/>
                </a:solidFill>
                <a:latin typeface="Arial"/>
                <a:ea typeface="Arial"/>
                <a:cs typeface="Arial"/>
                <a:sym typeface="Arial"/>
              </a:rPr>
              <a:t>A</a:t>
            </a:r>
            <a:r>
              <a:rPr b="0" i="0" lang="en-US" sz="1500" u="none" strike="noStrike">
                <a:solidFill>
                  <a:schemeClr val="lt1"/>
                </a:solidFill>
                <a:latin typeface="Arial"/>
                <a:ea typeface="Arial"/>
                <a:cs typeface="Arial"/>
                <a:sym typeface="Arial"/>
              </a:rPr>
              <a:t>dvisory </a:t>
            </a:r>
            <a:r>
              <a:rPr lang="en-US" sz="1500">
                <a:solidFill>
                  <a:schemeClr val="lt1"/>
                </a:solidFill>
                <a:latin typeface="Arial"/>
                <a:ea typeface="Arial"/>
                <a:cs typeface="Arial"/>
                <a:sym typeface="Arial"/>
              </a:rPr>
              <a:t>C</a:t>
            </a:r>
            <a:r>
              <a:rPr b="0" i="0" lang="en-US" sz="1500" u="none" strike="noStrike">
                <a:solidFill>
                  <a:schemeClr val="lt1"/>
                </a:solidFill>
                <a:latin typeface="Arial"/>
                <a:ea typeface="Arial"/>
                <a:cs typeface="Arial"/>
                <a:sym typeface="Arial"/>
              </a:rPr>
              <a:t>ommittee (OAC) that oversees the science and research to ensure the progress &amp; success of each of the networks. The members are leading established investigators that are experienced in the area of the awarded research networks, but who are not funded by a program. </a:t>
            </a:r>
            <a:endParaRPr/>
          </a:p>
        </p:txBody>
      </p:sp>
      <p:pic>
        <p:nvPicPr>
          <p:cNvPr id="170" name="Google Shape;170;p6"/>
          <p:cNvPicPr preferRelativeResize="0"/>
          <p:nvPr/>
        </p:nvPicPr>
        <p:blipFill rotWithShape="1">
          <a:blip r:embed="rId3">
            <a:alphaModFix/>
          </a:blip>
          <a:srcRect b="0" l="0" r="0" t="0"/>
          <a:stretch/>
        </p:blipFill>
        <p:spPr>
          <a:xfrm>
            <a:off x="1846851" y="2962273"/>
            <a:ext cx="5450296" cy="6019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175" name="Shape 175"/>
        <p:cNvGrpSpPr/>
        <p:nvPr/>
      </p:nvGrpSpPr>
      <p:grpSpPr>
        <a:xfrm>
          <a:off x="0" y="0"/>
          <a:ext cx="0" cy="0"/>
          <a:chOff x="0" y="0"/>
          <a:chExt cx="0" cy="0"/>
        </a:xfrm>
      </p:grpSpPr>
      <p:sp>
        <p:nvSpPr>
          <p:cNvPr id="176" name="Google Shape;176;p7"/>
          <p:cNvSpPr txBox="1"/>
          <p:nvPr>
            <p:ph type="ctrTitle"/>
          </p:nvPr>
        </p:nvSpPr>
        <p:spPr>
          <a:xfrm>
            <a:off x="1042990" y="762000"/>
            <a:ext cx="7058020" cy="652463"/>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C10E21"/>
              </a:buClr>
              <a:buSzPts val="2800"/>
              <a:buFont typeface="Arial"/>
              <a:buNone/>
            </a:pPr>
            <a:r>
              <a:rPr lang="en-US" sz="2800"/>
              <a:t>P3 EQUATE Network</a:t>
            </a:r>
            <a:endParaRPr/>
          </a:p>
        </p:txBody>
      </p:sp>
      <p:sp>
        <p:nvSpPr>
          <p:cNvPr id="177" name="Google Shape;177;p7"/>
          <p:cNvSpPr txBox="1"/>
          <p:nvPr>
            <p:ph idx="12" type="sldNum"/>
          </p:nvPr>
        </p:nvSpPr>
        <p:spPr>
          <a:xfrm>
            <a:off x="8686800" y="5943600"/>
            <a:ext cx="353105" cy="3354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78" name="Google Shape;178;p7"/>
          <p:cNvSpPr txBox="1"/>
          <p:nvPr/>
        </p:nvSpPr>
        <p:spPr>
          <a:xfrm>
            <a:off x="657905" y="1800403"/>
            <a:ext cx="4191000" cy="33547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strike="noStrike">
                <a:solidFill>
                  <a:srgbClr val="050606"/>
                </a:solidFill>
                <a:latin typeface="Arial"/>
                <a:ea typeface="Arial"/>
                <a:cs typeface="Arial"/>
                <a:sym typeface="Arial"/>
              </a:rPr>
              <a:t>The </a:t>
            </a:r>
            <a:r>
              <a:rPr b="0" i="0" lang="en-US" sz="1800" u="none" strike="noStrike">
                <a:solidFill>
                  <a:srgbClr val="000000"/>
                </a:solidFill>
                <a:latin typeface="Arial"/>
                <a:ea typeface="Arial"/>
                <a:cs typeface="Arial"/>
                <a:sym typeface="Arial"/>
              </a:rPr>
              <a:t>overriding goal of P3 EQUATE is to </a:t>
            </a:r>
            <a:r>
              <a:rPr b="1" i="0" lang="en-US" sz="1800" u="none" strike="noStrike">
                <a:solidFill>
                  <a:srgbClr val="000000"/>
                </a:solidFill>
                <a:latin typeface="Arial"/>
                <a:ea typeface="Arial"/>
                <a:cs typeface="Arial"/>
                <a:sym typeface="Arial"/>
              </a:rPr>
              <a:t>achieve equity in Maternal and Infant Health Outcomes </a:t>
            </a:r>
            <a:r>
              <a:rPr b="0" i="0" lang="en-US" sz="1800" u="none" strike="noStrike">
                <a:solidFill>
                  <a:srgbClr val="050606"/>
                </a:solidFill>
                <a:latin typeface="Arial"/>
                <a:ea typeface="Arial"/>
                <a:cs typeface="Arial"/>
                <a:sym typeface="Arial"/>
              </a:rPr>
              <a:t>by identifying innovative, scalable and sustainable strategies to enhance timely access to quality health information, care and experiences, during the pregnancy, postpartum/preconception and postnatal periods, particularly for Black and underserved populations. </a:t>
            </a:r>
            <a:endParaRPr/>
          </a:p>
          <a:p>
            <a:pPr indent="0" lvl="0" marL="0" marR="0" rtl="0" algn="l">
              <a:spcBef>
                <a:spcPts val="0"/>
              </a:spcBef>
              <a:spcAft>
                <a:spcPts val="0"/>
              </a:spcAft>
              <a:buNone/>
            </a:pPr>
            <a:r>
              <a:t/>
            </a:r>
            <a:endParaRPr b="0" i="0" sz="1400" u="none" strike="noStrike">
              <a:solidFill>
                <a:srgbClr val="050606"/>
              </a:solidFill>
              <a:latin typeface="Arial"/>
              <a:ea typeface="Arial"/>
              <a:cs typeface="Arial"/>
              <a:sym typeface="Arial"/>
            </a:endParaRPr>
          </a:p>
        </p:txBody>
      </p:sp>
      <p:pic>
        <p:nvPicPr>
          <p:cNvPr id="179" name="Google Shape;179;p7"/>
          <p:cNvPicPr preferRelativeResize="0"/>
          <p:nvPr/>
        </p:nvPicPr>
        <p:blipFill rotWithShape="1">
          <a:blip r:embed="rId3">
            <a:alphaModFix/>
          </a:blip>
          <a:srcRect b="0" l="0" r="0" t="0"/>
          <a:stretch/>
        </p:blipFill>
        <p:spPr>
          <a:xfrm>
            <a:off x="4833665" y="1893332"/>
            <a:ext cx="4191000" cy="2614136"/>
          </a:xfrm>
          <a:prstGeom prst="rect">
            <a:avLst/>
          </a:prstGeom>
          <a:noFill/>
          <a:ln>
            <a:noFill/>
          </a:ln>
        </p:spPr>
      </p:pic>
      <p:pic>
        <p:nvPicPr>
          <p:cNvPr id="180" name="Google Shape;180;p7"/>
          <p:cNvPicPr preferRelativeResize="0"/>
          <p:nvPr/>
        </p:nvPicPr>
        <p:blipFill rotWithShape="1">
          <a:blip r:embed="rId4">
            <a:alphaModFix/>
          </a:blip>
          <a:srcRect b="0" l="0" r="0" t="0"/>
          <a:stretch/>
        </p:blipFill>
        <p:spPr>
          <a:xfrm>
            <a:off x="6195637" y="4663309"/>
            <a:ext cx="1467055" cy="144800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185" name="Shape 185"/>
        <p:cNvGrpSpPr/>
        <p:nvPr/>
      </p:nvGrpSpPr>
      <p:grpSpPr>
        <a:xfrm>
          <a:off x="0" y="0"/>
          <a:ext cx="0" cy="0"/>
          <a:chOff x="0" y="0"/>
          <a:chExt cx="0" cy="0"/>
        </a:xfrm>
      </p:grpSpPr>
      <p:sp>
        <p:nvSpPr>
          <p:cNvPr id="186" name="Google Shape;186;p8"/>
          <p:cNvSpPr txBox="1"/>
          <p:nvPr>
            <p:ph type="ctrTitle"/>
          </p:nvPr>
        </p:nvSpPr>
        <p:spPr>
          <a:xfrm>
            <a:off x="1042989" y="585651"/>
            <a:ext cx="7058020" cy="1033463"/>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C10E21"/>
              </a:buClr>
              <a:buSzPts val="2800"/>
              <a:buFont typeface="Arial"/>
              <a:buNone/>
            </a:pPr>
            <a:r>
              <a:rPr lang="en-US" sz="2800"/>
              <a:t>Coordinating Center:</a:t>
            </a:r>
            <a:br>
              <a:rPr lang="en-US" sz="2800"/>
            </a:br>
            <a:r>
              <a:rPr lang="en-US" sz="2800"/>
              <a:t>University of Alabama at Birmingham</a:t>
            </a:r>
            <a:endParaRPr/>
          </a:p>
        </p:txBody>
      </p:sp>
      <p:sp>
        <p:nvSpPr>
          <p:cNvPr id="187" name="Google Shape;187;p8"/>
          <p:cNvSpPr txBox="1"/>
          <p:nvPr>
            <p:ph idx="12" type="sldNum"/>
          </p:nvPr>
        </p:nvSpPr>
        <p:spPr>
          <a:xfrm>
            <a:off x="8686800" y="5943600"/>
            <a:ext cx="353105" cy="3354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88" name="Google Shape;188;p8"/>
          <p:cNvSpPr txBox="1"/>
          <p:nvPr/>
        </p:nvSpPr>
        <p:spPr>
          <a:xfrm>
            <a:off x="779581" y="1712794"/>
            <a:ext cx="7584831" cy="2462213"/>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400"/>
              <a:buFont typeface="Noto Sans Symbols"/>
              <a:buChar char="⮚"/>
            </a:pPr>
            <a:r>
              <a:rPr lang="en-US" sz="1400">
                <a:solidFill>
                  <a:schemeClr val="dk1"/>
                </a:solidFill>
                <a:latin typeface="Arial"/>
                <a:ea typeface="Arial"/>
                <a:cs typeface="Arial"/>
                <a:sym typeface="Arial"/>
              </a:rPr>
              <a:t>Pregnancy, Postpartum, and Postnatal Health Enhancing Access and Quality to Achieve Equitable Maternal and Infant Health. Also known as P3 Equate.</a:t>
            </a:r>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a:p>
            <a:pPr indent="-171450" lvl="0" marL="171450" marR="0" rtl="0" algn="l">
              <a:spcBef>
                <a:spcPts val="0"/>
              </a:spcBef>
              <a:spcAft>
                <a:spcPts val="0"/>
              </a:spcAft>
              <a:buClr>
                <a:schemeClr val="dk1"/>
              </a:buClr>
              <a:buSzPts val="1400"/>
              <a:buFont typeface="Noto Sans Symbols"/>
              <a:buChar char="⮚"/>
            </a:pPr>
            <a:r>
              <a:rPr lang="en-US" sz="1400">
                <a:solidFill>
                  <a:schemeClr val="dk1"/>
                </a:solidFill>
                <a:latin typeface="Arial"/>
                <a:ea typeface="Arial"/>
                <a:cs typeface="Arial"/>
                <a:sym typeface="Arial"/>
              </a:rPr>
              <a:t>Under the direction of the Coordinating Center PI Dr Alan Tita: The Coordinating Center assembled national experts of different backgrounds to work together in 5 cores, collaborate with the 5 ongoing projects evaluating ways and approaches to reduce maternal and infant deaths, and develop trainees. </a:t>
            </a:r>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a:p>
            <a:pPr indent="-171450" lvl="0" marL="171450" marR="0" rtl="0" algn="l">
              <a:spcBef>
                <a:spcPts val="0"/>
              </a:spcBef>
              <a:spcAft>
                <a:spcPts val="0"/>
              </a:spcAft>
              <a:buClr>
                <a:srgbClr val="212529"/>
              </a:buClr>
              <a:buSzPts val="1400"/>
              <a:buFont typeface="Noto Sans Symbols"/>
              <a:buChar char="⮚"/>
            </a:pPr>
            <a:r>
              <a:rPr b="0" i="0" lang="en-US" sz="1400">
                <a:solidFill>
                  <a:srgbClr val="212529"/>
                </a:solidFill>
                <a:latin typeface="Arial"/>
                <a:ea typeface="Arial"/>
                <a:cs typeface="Arial"/>
                <a:sym typeface="Arial"/>
              </a:rPr>
              <a:t>The P3 Equate Center has partnered with several entities including: Purdue Health Equity Initiatives, March of Dimes, Centering Healthcare Institute, Before the Birthplan</a:t>
            </a:r>
            <a:r>
              <a:rPr lang="en-US" sz="1400">
                <a:solidFill>
                  <a:srgbClr val="212529"/>
                </a:solidFill>
                <a:latin typeface="Arial"/>
                <a:ea typeface="Arial"/>
                <a:cs typeface="Arial"/>
                <a:sym typeface="Arial"/>
              </a:rPr>
              <a:t>, North Carolina A&amp;T, and Charles Drew University.</a:t>
            </a:r>
            <a:endParaRPr sz="1400">
              <a:solidFill>
                <a:schemeClr val="dk1"/>
              </a:solidFill>
              <a:latin typeface="Arial"/>
              <a:ea typeface="Arial"/>
              <a:cs typeface="Arial"/>
              <a:sym typeface="Arial"/>
            </a:endParaRPr>
          </a:p>
        </p:txBody>
      </p:sp>
      <p:pic>
        <p:nvPicPr>
          <p:cNvPr id="189" name="Google Shape;189;p8"/>
          <p:cNvPicPr preferRelativeResize="0"/>
          <p:nvPr/>
        </p:nvPicPr>
        <p:blipFill rotWithShape="1">
          <a:blip r:embed="rId3">
            <a:alphaModFix/>
          </a:blip>
          <a:srcRect b="3482" l="3482" r="4145" t="8695"/>
          <a:stretch/>
        </p:blipFill>
        <p:spPr>
          <a:xfrm>
            <a:off x="1808969" y="4245676"/>
            <a:ext cx="5526053" cy="203334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194" name="Shape 194"/>
        <p:cNvGrpSpPr/>
        <p:nvPr/>
      </p:nvGrpSpPr>
      <p:grpSpPr>
        <a:xfrm>
          <a:off x="0" y="0"/>
          <a:ext cx="0" cy="0"/>
          <a:chOff x="0" y="0"/>
          <a:chExt cx="0" cy="0"/>
        </a:xfrm>
      </p:grpSpPr>
      <p:sp>
        <p:nvSpPr>
          <p:cNvPr id="195" name="Google Shape;195;p9"/>
          <p:cNvSpPr txBox="1"/>
          <p:nvPr>
            <p:ph type="ctrTitle"/>
          </p:nvPr>
        </p:nvSpPr>
        <p:spPr>
          <a:xfrm>
            <a:off x="1306391" y="528525"/>
            <a:ext cx="7058020" cy="65246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C10E21"/>
              </a:buClr>
              <a:buSzPts val="2800"/>
              <a:buFont typeface="Arial"/>
              <a:buNone/>
            </a:pPr>
            <a:r>
              <a:rPr lang="en-US" sz="2800"/>
              <a:t>University of Alabama at Birmingham</a:t>
            </a:r>
            <a:endParaRPr/>
          </a:p>
        </p:txBody>
      </p:sp>
      <p:sp>
        <p:nvSpPr>
          <p:cNvPr id="196" name="Google Shape;196;p9"/>
          <p:cNvSpPr txBox="1"/>
          <p:nvPr>
            <p:ph idx="12" type="sldNum"/>
          </p:nvPr>
        </p:nvSpPr>
        <p:spPr>
          <a:xfrm>
            <a:off x="8686800" y="5943600"/>
            <a:ext cx="353105" cy="3354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197" name="Google Shape;197;p9"/>
          <p:cNvPicPr preferRelativeResize="0"/>
          <p:nvPr/>
        </p:nvPicPr>
        <p:blipFill rotWithShape="1">
          <a:blip r:embed="rId3">
            <a:alphaModFix/>
          </a:blip>
          <a:srcRect b="11072" l="6973" r="10885" t="12654"/>
          <a:stretch/>
        </p:blipFill>
        <p:spPr>
          <a:xfrm>
            <a:off x="2457447" y="1321482"/>
            <a:ext cx="4229094" cy="2618010"/>
          </a:xfrm>
          <a:prstGeom prst="rect">
            <a:avLst/>
          </a:prstGeom>
          <a:noFill/>
          <a:ln>
            <a:noFill/>
          </a:ln>
        </p:spPr>
      </p:pic>
      <p:sp>
        <p:nvSpPr>
          <p:cNvPr id="198" name="Google Shape;198;p9"/>
          <p:cNvSpPr txBox="1"/>
          <p:nvPr/>
        </p:nvSpPr>
        <p:spPr>
          <a:xfrm>
            <a:off x="779581" y="4079986"/>
            <a:ext cx="6459420" cy="2246769"/>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400"/>
              <a:buFont typeface="Noto Sans Symbols"/>
              <a:buChar char="⮚"/>
            </a:pPr>
            <a:r>
              <a:rPr lang="en-US" sz="1400">
                <a:solidFill>
                  <a:schemeClr val="dk1"/>
                </a:solidFill>
                <a:latin typeface="Arial"/>
                <a:ea typeface="Arial"/>
                <a:cs typeface="Arial"/>
                <a:sym typeface="Arial"/>
              </a:rPr>
              <a:t>The University of Alabama at Birmingham Project: Providing an Optimized and emPower Pregnancy for You. Also known as POPPY.</a:t>
            </a:r>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a:p>
            <a:pPr indent="-171450" lvl="0" marL="171450" marR="0" rtl="0" algn="l">
              <a:spcBef>
                <a:spcPts val="0"/>
              </a:spcBef>
              <a:spcAft>
                <a:spcPts val="0"/>
              </a:spcAft>
              <a:buClr>
                <a:schemeClr val="dk1"/>
              </a:buClr>
              <a:buSzPts val="1400"/>
              <a:buFont typeface="Noto Sans Symbols"/>
              <a:buChar char="⮚"/>
            </a:pPr>
            <a:r>
              <a:rPr lang="en-US" sz="1400">
                <a:solidFill>
                  <a:schemeClr val="dk1"/>
                </a:solidFill>
                <a:latin typeface="Arial"/>
                <a:ea typeface="Arial"/>
                <a:cs typeface="Arial"/>
                <a:sym typeface="Arial"/>
              </a:rPr>
              <a:t>The POPPY project is examining the impact of a digital health intervention and a community health worker intervention on pregnancy health outcomes.</a:t>
            </a:r>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a:p>
            <a:pPr indent="-171450" lvl="0" marL="171450" marR="0" rtl="0" algn="l">
              <a:spcBef>
                <a:spcPts val="0"/>
              </a:spcBef>
              <a:spcAft>
                <a:spcPts val="0"/>
              </a:spcAft>
              <a:buClr>
                <a:schemeClr val="dk1"/>
              </a:buClr>
              <a:buSzPts val="1400"/>
              <a:buFont typeface="Noto Sans Symbols"/>
              <a:buChar char="⮚"/>
            </a:pPr>
            <a:r>
              <a:rPr lang="en-US" sz="1400">
                <a:solidFill>
                  <a:schemeClr val="dk1"/>
                </a:solidFill>
                <a:latin typeface="Arial"/>
                <a:ea typeface="Arial"/>
                <a:cs typeface="Arial"/>
                <a:sym typeface="Arial"/>
              </a:rPr>
              <a:t>The POPPY Project has partnered with multiple entities including: ConnectionHealth, Memora, Khiari and Little Angels Memorial, The Preeclampsia Foundation, and North Carolina A&amp;T State University. </a:t>
            </a:r>
            <a:endParaRPr/>
          </a:p>
        </p:txBody>
      </p:sp>
      <p:pic>
        <p:nvPicPr>
          <p:cNvPr id="199" name="Google Shape;199;p9"/>
          <p:cNvPicPr preferRelativeResize="0"/>
          <p:nvPr/>
        </p:nvPicPr>
        <p:blipFill rotWithShape="1">
          <a:blip r:embed="rId4">
            <a:alphaModFix/>
          </a:blip>
          <a:srcRect b="2066" l="4128" r="4128" t="2066"/>
          <a:stretch/>
        </p:blipFill>
        <p:spPr>
          <a:xfrm>
            <a:off x="7162800" y="4079986"/>
            <a:ext cx="1524000" cy="15240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losing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atermark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Photo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Title Slid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2021-08-26T14:24:20Z</dcterms:created>
  <dc:creator>Heather Caine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2019-07-31T00:00:00Z</vt:filetime>
  </property>
  <property fmtid="{D5CDD505-2E9C-101B-9397-08002B2CF9AE}" pid="3" name="Creator">
    <vt:lpwstr>Adobe InDesign 14.0 (Macintosh)</vt:lpwstr>
  </property>
  <property fmtid="{D5CDD505-2E9C-101B-9397-08002B2CF9AE}" pid="4" name="LastSaved">
    <vt:filetime>2019-07-31T00:00:00Z</vt:filetime>
  </property>
  <property fmtid="{D5CDD505-2E9C-101B-9397-08002B2CF9AE}" pid="5" name="ContentTypeId">
    <vt:lpwstr>0x0101001307881CFC1BF94DA1B1157707EDD062</vt:lpwstr>
  </property>
</Properties>
</file>